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media/image10.svg" ContentType="image/svg+xml"/>
  <Override PartName="/ppt/media/image12.svg" ContentType="image/svg+xml"/>
  <Override PartName="/ppt/media/image18.svg" ContentType="image/svg+xml"/>
  <Override PartName="/ppt/media/image2.svg" ContentType="image/svg+xml"/>
  <Override PartName="/ppt/media/image23.svg" ContentType="image/svg+xml"/>
  <Override PartName="/ppt/media/image4.svg" ContentType="image/svg+xml"/>
  <Override PartName="/ppt/media/image6.svg" ContentType="image/svg+xml"/>
  <Override PartName="/ppt/media/image8.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4"/>
  </p:notesMasterIdLst>
  <p:sldIdLst>
    <p:sldId id="256" r:id="rId3"/>
    <p:sldId id="257" r:id="rId5"/>
    <p:sldId id="258" r:id="rId6"/>
    <p:sldId id="259" r:id="rId7"/>
    <p:sldId id="260" r:id="rId8"/>
    <p:sldId id="261" r:id="rId9"/>
    <p:sldId id="262" r:id="rId10"/>
    <p:sldId id="263" r:id="rId11"/>
    <p:sldId id="267" r:id="rId12"/>
    <p:sldId id="265" r:id="rId13"/>
    <p:sldId id="266" r:id="rId14"/>
  </p:sldIdLst>
  <p:sldSz cx="18288000" cy="10287000"/>
  <p:notesSz cx="6858000" cy="9144000"/>
  <p:embeddedFontLst>
    <p:embeddedFont>
      <p:font typeface="Clear Sans Regular Bold" panose="020B0603030202020304"/>
      <p:regular r:id="rId18"/>
    </p:embeddedFont>
    <p:embeddedFont>
      <p:font typeface="Bodoni MT Black" panose="02070A03080606020203" charset="0"/>
      <p:bold r:id="rId19"/>
    </p:embeddedFont>
    <p:embeddedFont>
      <p:font typeface="Calibri" panose="020F0502020204030204" charset="0"/>
      <p:regular r:id="rId20"/>
      <p:bold r:id="rId21"/>
      <p:italic r:id="rId22"/>
      <p:boldItalic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79" userDrawn="1">
          <p15:clr>
            <a:srgbClr val="A4A3A4"/>
          </p15:clr>
        </p15:guide>
        <p15:guide id="2" pos="285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100FF"/>
    <a:srgbClr val="883C84"/>
    <a:srgbClr val="461B49"/>
    <a:srgbClr val="963488"/>
    <a:srgbClr val="2831A2"/>
    <a:srgbClr val="2086AA"/>
    <a:srgbClr val="1994B1"/>
    <a:srgbClr val="00BA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0279" autoAdjust="0"/>
    <p:restoredTop sz="73146" autoAdjust="0"/>
  </p:normalViewPr>
  <p:slideViewPr>
    <p:cSldViewPr showGuides="1">
      <p:cViewPr varScale="1">
        <p:scale>
          <a:sx n="57" d="100"/>
          <a:sy n="57" d="100"/>
        </p:scale>
        <p:origin x="624" y="192"/>
      </p:cViewPr>
      <p:guideLst>
        <p:guide orient="horz" pos="2179"/>
        <p:guide pos="285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3" Type="http://schemas.openxmlformats.org/officeDocument/2006/relationships/font" Target="fonts/font6.fntdata"/><Relationship Id="rId22" Type="http://schemas.openxmlformats.org/officeDocument/2006/relationships/font" Target="fonts/font5.fntdata"/><Relationship Id="rId21" Type="http://schemas.openxmlformats.org/officeDocument/2006/relationships/font" Target="fonts/font4.fntdata"/><Relationship Id="rId20" Type="http://schemas.openxmlformats.org/officeDocument/2006/relationships/font" Target="fonts/font3.fntdata"/><Relationship Id="rId2" Type="http://schemas.openxmlformats.org/officeDocument/2006/relationships/theme" Target="theme/theme1.xml"/><Relationship Id="rId19" Type="http://schemas.openxmlformats.org/officeDocument/2006/relationships/font" Target="fonts/font2.fntdata"/><Relationship Id="rId18" Type="http://schemas.openxmlformats.org/officeDocument/2006/relationships/font" Target="fonts/font1.fntdata"/><Relationship Id="rId17" Type="http://schemas.openxmlformats.org/officeDocument/2006/relationships/tableStyles" Target="tableStyles.xml"/><Relationship Id="rId16" Type="http://schemas.openxmlformats.org/officeDocument/2006/relationships/viewProps" Target="viewProps.xml"/><Relationship Id="rId15" Type="http://schemas.openxmlformats.org/officeDocument/2006/relationships/presProps" Target="presProps.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fld>
            <a:endParaRPr lang="cs-CZ"/>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fld>
            <a:endParaRPr lang="cs-CZ"/>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fld>
            <a:endParaRPr lang="cs-CZ"/>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fld>
            <a:endParaRPr lang="cs-CZ"/>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fld>
            <a:endParaRPr lang="cs-CZ"/>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fld>
            <a:endParaRPr lang="cs-CZ"/>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fld>
            <a:endParaRPr lang="cs-CZ"/>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fld>
            <a:endParaRPr lang="cs-CZ"/>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fld>
            <a:endParaRPr lang="cs-CZ"/>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fld>
            <a:endParaRPr lang="cs-CZ"/>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fld>
            <a:endParaRPr lang="cs-CZ"/>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fld>
            <a:endParaRPr lang="cs-CZ"/>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slideLayout" Target="../slideLayouts/slideLayout7.xml"/><Relationship Id="rId4" Type="http://schemas.openxmlformats.org/officeDocument/2006/relationships/image" Target="../media/image4.svg"/><Relationship Id="rId3" Type="http://schemas.openxmlformats.org/officeDocument/2006/relationships/image" Target="../media/image3.png"/><Relationship Id="rId2" Type="http://schemas.openxmlformats.org/officeDocument/2006/relationships/image" Target="../media/image2.sv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7" Type="http://schemas.openxmlformats.org/officeDocument/2006/relationships/notesSlide" Target="../notesSlides/notesSlide10.xml"/><Relationship Id="rId6" Type="http://schemas.openxmlformats.org/officeDocument/2006/relationships/slideLayout" Target="../slideLayouts/slideLayout7.xml"/><Relationship Id="rId5" Type="http://schemas.openxmlformats.org/officeDocument/2006/relationships/image" Target="../media/image8.svg"/><Relationship Id="rId4" Type="http://schemas.openxmlformats.org/officeDocument/2006/relationships/image" Target="../media/image7.png"/><Relationship Id="rId3" Type="http://schemas.openxmlformats.org/officeDocument/2006/relationships/image" Target="../media/image21.jpeg"/><Relationship Id="rId2" Type="http://schemas.openxmlformats.org/officeDocument/2006/relationships/image" Target="../media/image18.svg"/><Relationship Id="rId1" Type="http://schemas.openxmlformats.org/officeDocument/2006/relationships/image" Target="../media/image17.png"/></Relationships>
</file>

<file path=ppt/slides/_rels/slide11.xml.rels><?xml version="1.0" encoding="UTF-8" standalone="yes"?>
<Relationships xmlns="http://schemas.openxmlformats.org/package/2006/relationships"><Relationship Id="rId6" Type="http://schemas.openxmlformats.org/officeDocument/2006/relationships/notesSlide" Target="../notesSlides/notesSlide11.xml"/><Relationship Id="rId5" Type="http://schemas.openxmlformats.org/officeDocument/2006/relationships/slideLayout" Target="../slideLayouts/slideLayout7.xml"/><Relationship Id="rId4" Type="http://schemas.openxmlformats.org/officeDocument/2006/relationships/image" Target="../media/image2.svg"/><Relationship Id="rId3" Type="http://schemas.openxmlformats.org/officeDocument/2006/relationships/image" Target="../media/image1.png"/><Relationship Id="rId2" Type="http://schemas.openxmlformats.org/officeDocument/2006/relationships/image" Target="../media/image23.svg"/><Relationship Id="rId1" Type="http://schemas.openxmlformats.org/officeDocument/2006/relationships/image" Target="../media/image22.png"/></Relationships>
</file>

<file path=ppt/slides/_rels/slide2.xml.rels><?xml version="1.0" encoding="UTF-8" standalone="yes"?>
<Relationships xmlns="http://schemas.openxmlformats.org/package/2006/relationships"><Relationship Id="rId6" Type="http://schemas.openxmlformats.org/officeDocument/2006/relationships/notesSlide" Target="../notesSlides/notesSlide2.xml"/><Relationship Id="rId5" Type="http://schemas.openxmlformats.org/officeDocument/2006/relationships/slideLayout" Target="../slideLayouts/slideLayout7.xml"/><Relationship Id="rId4" Type="http://schemas.openxmlformats.org/officeDocument/2006/relationships/image" Target="../media/image8.svg"/><Relationship Id="rId3"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5.png"/></Relationships>
</file>

<file path=ppt/slides/_rels/slide3.xml.rels><?xml version="1.0" encoding="UTF-8" standalone="yes"?>
<Relationships xmlns="http://schemas.openxmlformats.org/package/2006/relationships"><Relationship Id="rId6" Type="http://schemas.openxmlformats.org/officeDocument/2006/relationships/notesSlide" Target="../notesSlides/notesSlide3.xml"/><Relationship Id="rId5" Type="http://schemas.openxmlformats.org/officeDocument/2006/relationships/slideLayout" Target="../slideLayouts/slideLayout7.xml"/><Relationship Id="rId4" Type="http://schemas.openxmlformats.org/officeDocument/2006/relationships/image" Target="../media/image10.svg"/><Relationship Id="rId3" Type="http://schemas.openxmlformats.org/officeDocument/2006/relationships/image" Target="../media/image9.png"/><Relationship Id="rId2" Type="http://schemas.openxmlformats.org/officeDocument/2006/relationships/image" Target="../media/image2.svg"/><Relationship Id="rId1" Type="http://schemas.openxmlformats.org/officeDocument/2006/relationships/image" Target="../media/image1.png"/></Relationships>
</file>

<file path=ppt/slides/_rels/slide4.xml.rels><?xml version="1.0" encoding="UTF-8" standalone="yes"?>
<Relationships xmlns="http://schemas.openxmlformats.org/package/2006/relationships"><Relationship Id="rId9" Type="http://schemas.openxmlformats.org/officeDocument/2006/relationships/notesSlide" Target="../notesSlides/notesSlide4.xml"/><Relationship Id="rId8" Type="http://schemas.openxmlformats.org/officeDocument/2006/relationships/slideLayout" Target="../slideLayouts/slideLayout7.xml"/><Relationship Id="rId7" Type="http://schemas.openxmlformats.org/officeDocument/2006/relationships/image" Target="../media/image13.jpeg"/><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2.svg"/><Relationship Id="rId3" Type="http://schemas.openxmlformats.org/officeDocument/2006/relationships/image" Target="../media/image1.png"/><Relationship Id="rId2" Type="http://schemas.openxmlformats.org/officeDocument/2006/relationships/image" Target="../media/image6.svg"/><Relationship Id="rId1" Type="http://schemas.openxmlformats.org/officeDocument/2006/relationships/image" Target="../media/image5.png"/></Relationships>
</file>

<file path=ppt/slides/_rels/slide5.xml.rels><?xml version="1.0" encoding="UTF-8" standalone="yes"?>
<Relationships xmlns="http://schemas.openxmlformats.org/package/2006/relationships"><Relationship Id="rId7" Type="http://schemas.openxmlformats.org/officeDocument/2006/relationships/notesSlide" Target="../notesSlides/notesSlide5.xml"/><Relationship Id="rId6" Type="http://schemas.openxmlformats.org/officeDocument/2006/relationships/slideLayout" Target="../slideLayouts/slideLayout7.xml"/><Relationship Id="rId5" Type="http://schemas.openxmlformats.org/officeDocument/2006/relationships/image" Target="../media/image16.jpeg"/><Relationship Id="rId4" Type="http://schemas.openxmlformats.org/officeDocument/2006/relationships/image" Target="../media/image15.jpeg"/><Relationship Id="rId3" Type="http://schemas.openxmlformats.org/officeDocument/2006/relationships/image" Target="../media/image14.jpeg"/><Relationship Id="rId2" Type="http://schemas.openxmlformats.org/officeDocument/2006/relationships/image" Target="../media/image8.svg"/><Relationship Id="rId1" Type="http://schemas.openxmlformats.org/officeDocument/2006/relationships/image" Target="../media/image7.png"/></Relationships>
</file>

<file path=ppt/slides/_rels/slide6.xml.rels><?xml version="1.0" encoding="UTF-8" standalone="yes"?>
<Relationships xmlns="http://schemas.openxmlformats.org/package/2006/relationships"><Relationship Id="rId6" Type="http://schemas.openxmlformats.org/officeDocument/2006/relationships/notesSlide" Target="../notesSlides/notesSlide6.xml"/><Relationship Id="rId5" Type="http://schemas.openxmlformats.org/officeDocument/2006/relationships/slideLayout" Target="../slideLayouts/slideLayout7.xml"/><Relationship Id="rId4" Type="http://schemas.openxmlformats.org/officeDocument/2006/relationships/image" Target="../media/image4.svg"/><Relationship Id="rId3" Type="http://schemas.openxmlformats.org/officeDocument/2006/relationships/image" Target="../media/image3.png"/><Relationship Id="rId2" Type="http://schemas.openxmlformats.org/officeDocument/2006/relationships/image" Target="../media/image2.svg"/><Relationship Id="rId1" Type="http://schemas.openxmlformats.org/officeDocument/2006/relationships/image" Target="../media/image1.png"/></Relationships>
</file>

<file path=ppt/slides/_rels/slide7.xml.rels><?xml version="1.0" encoding="UTF-8" standalone="yes"?>
<Relationships xmlns="http://schemas.openxmlformats.org/package/2006/relationships"><Relationship Id="rId6" Type="http://schemas.openxmlformats.org/officeDocument/2006/relationships/notesSlide" Target="../notesSlides/notesSlide7.xml"/><Relationship Id="rId5" Type="http://schemas.openxmlformats.org/officeDocument/2006/relationships/slideLayout" Target="../slideLayouts/slideLayout7.xml"/><Relationship Id="rId4" Type="http://schemas.openxmlformats.org/officeDocument/2006/relationships/image" Target="../media/image8.svg"/><Relationship Id="rId3" Type="http://schemas.openxmlformats.org/officeDocument/2006/relationships/image" Target="../media/image7.png"/><Relationship Id="rId2" Type="http://schemas.openxmlformats.org/officeDocument/2006/relationships/image" Target="../media/image18.svg"/><Relationship Id="rId1" Type="http://schemas.openxmlformats.org/officeDocument/2006/relationships/image" Target="../media/image17.png"/></Relationships>
</file>

<file path=ppt/slides/_rels/slide8.xml.rels><?xml version="1.0" encoding="UTF-8" standalone="yes"?>
<Relationships xmlns="http://schemas.openxmlformats.org/package/2006/relationships"><Relationship Id="rId7" Type="http://schemas.openxmlformats.org/officeDocument/2006/relationships/notesSlide" Target="../notesSlides/notesSlide8.xml"/><Relationship Id="rId6"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6.svg"/><Relationship Id="rId3" Type="http://schemas.openxmlformats.org/officeDocument/2006/relationships/image" Target="../media/image5.png"/><Relationship Id="rId2" Type="http://schemas.openxmlformats.org/officeDocument/2006/relationships/image" Target="../media/image8.svg"/><Relationship Id="rId1" Type="http://schemas.openxmlformats.org/officeDocument/2006/relationships/image" Target="../media/image7.png"/></Relationships>
</file>

<file path=ppt/slides/_rels/slide9.xml.rels><?xml version="1.0" encoding="UTF-8" standalone="yes"?>
<Relationships xmlns="http://schemas.openxmlformats.org/package/2006/relationships"><Relationship Id="rId7" Type="http://schemas.openxmlformats.org/officeDocument/2006/relationships/notesSlide" Target="../notesSlides/notesSlide9.xml"/><Relationship Id="rId6"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6.svg"/><Relationship Id="rId3" Type="http://schemas.openxmlformats.org/officeDocument/2006/relationships/image" Target="../media/image5.png"/><Relationship Id="rId2" Type="http://schemas.openxmlformats.org/officeDocument/2006/relationships/image" Target="../media/image8.svg"/><Relationship Id="rId1"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sp>
        <p:nvSpPr>
          <p:cNvPr id="2" name="AutoShape 2"/>
          <p:cNvSpPr/>
          <p:nvPr/>
        </p:nvSpPr>
        <p:spPr>
          <a:xfrm>
            <a:off x="16394731" y="0"/>
            <a:ext cx="1893269" cy="10287000"/>
          </a:xfrm>
          <a:prstGeom prst="rect">
            <a:avLst/>
          </a:prstGeom>
          <a:solidFill>
            <a:srgbClr val="FFFFFF"/>
          </a:solidFill>
        </p:spPr>
      </p:sp>
      <p:grpSp>
        <p:nvGrpSpPr>
          <p:cNvPr id="3" name="Group 3"/>
          <p:cNvGrpSpPr/>
          <p:nvPr/>
        </p:nvGrpSpPr>
        <p:grpSpPr>
          <a:xfrm>
            <a:off x="6545735" y="406153"/>
            <a:ext cx="10042534" cy="9474693"/>
            <a:chOff x="0" y="0"/>
            <a:chExt cx="13390046" cy="12632924"/>
          </a:xfrm>
        </p:grpSpPr>
        <p:pic>
          <p:nvPicPr>
            <p:cNvPr id="4" name="Picture 4"/>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6923321" y="0"/>
              <a:ext cx="3005065" cy="2794710"/>
            </a:xfrm>
            <a:prstGeom prst="rect">
              <a:avLst/>
            </a:prstGeom>
          </p:spPr>
        </p:pic>
        <p:pic>
          <p:nvPicPr>
            <p:cNvPr id="5" name="Picture 5"/>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6923321" y="3279405"/>
              <a:ext cx="3005065" cy="2794710"/>
            </a:xfrm>
            <a:prstGeom prst="rect">
              <a:avLst/>
            </a:prstGeom>
          </p:spPr>
        </p:pic>
        <p:pic>
          <p:nvPicPr>
            <p:cNvPr id="6" name="Picture 6"/>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6923321" y="6558809"/>
              <a:ext cx="3005065" cy="2794710"/>
            </a:xfrm>
            <a:prstGeom prst="rect">
              <a:avLst/>
            </a:prstGeom>
          </p:spPr>
        </p:pic>
        <p:pic>
          <p:nvPicPr>
            <p:cNvPr id="7" name="Picture 7"/>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6923321" y="9838214"/>
              <a:ext cx="3005065" cy="2794710"/>
            </a:xfrm>
            <a:prstGeom prst="rect">
              <a:avLst/>
            </a:prstGeom>
          </p:spPr>
        </p:pic>
        <p:pic>
          <p:nvPicPr>
            <p:cNvPr id="8" name="Picture 8"/>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3461660" y="0"/>
              <a:ext cx="3005065" cy="2794710"/>
            </a:xfrm>
            <a:prstGeom prst="rect">
              <a:avLst/>
            </a:prstGeom>
          </p:spPr>
        </p:pic>
        <p:pic>
          <p:nvPicPr>
            <p:cNvPr id="9" name="Picture 9"/>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3461660" y="3279405"/>
              <a:ext cx="3005065" cy="2794710"/>
            </a:xfrm>
            <a:prstGeom prst="rect">
              <a:avLst/>
            </a:prstGeom>
          </p:spPr>
        </p:pic>
        <p:pic>
          <p:nvPicPr>
            <p:cNvPr id="10" name="Picture 10"/>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3461660" y="6558809"/>
              <a:ext cx="3005065" cy="2794710"/>
            </a:xfrm>
            <a:prstGeom prst="rect">
              <a:avLst/>
            </a:prstGeom>
          </p:spPr>
        </p:pic>
        <p:pic>
          <p:nvPicPr>
            <p:cNvPr id="11" name="Picture 11"/>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3461660" y="9838214"/>
              <a:ext cx="3005065" cy="2794710"/>
            </a:xfrm>
            <a:prstGeom prst="rect">
              <a:avLst/>
            </a:prstGeom>
          </p:spPr>
        </p:pic>
        <p:pic>
          <p:nvPicPr>
            <p:cNvPr id="12" name="Picture 12"/>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0" y="0"/>
              <a:ext cx="3005065" cy="2794710"/>
            </a:xfrm>
            <a:prstGeom prst="rect">
              <a:avLst/>
            </a:prstGeom>
          </p:spPr>
        </p:pic>
        <p:pic>
          <p:nvPicPr>
            <p:cNvPr id="13" name="Picture 13"/>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0" y="3279405"/>
              <a:ext cx="3005065" cy="2794710"/>
            </a:xfrm>
            <a:prstGeom prst="rect">
              <a:avLst/>
            </a:prstGeom>
          </p:spPr>
        </p:pic>
        <p:pic>
          <p:nvPicPr>
            <p:cNvPr id="14" name="Picture 14"/>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0" y="6558809"/>
              <a:ext cx="3005065" cy="2794710"/>
            </a:xfrm>
            <a:prstGeom prst="rect">
              <a:avLst/>
            </a:prstGeom>
          </p:spPr>
        </p:pic>
        <p:pic>
          <p:nvPicPr>
            <p:cNvPr id="15" name="Picture 15"/>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0" y="9838214"/>
              <a:ext cx="3005065" cy="2794710"/>
            </a:xfrm>
            <a:prstGeom prst="rect">
              <a:avLst/>
            </a:prstGeom>
          </p:spPr>
        </p:pic>
        <p:pic>
          <p:nvPicPr>
            <p:cNvPr id="16" name="Picture 16"/>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10384981" y="0"/>
              <a:ext cx="3005065" cy="2794710"/>
            </a:xfrm>
            <a:prstGeom prst="rect">
              <a:avLst/>
            </a:prstGeom>
          </p:spPr>
        </p:pic>
        <p:pic>
          <p:nvPicPr>
            <p:cNvPr id="17" name="Picture 17"/>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10384981" y="3279405"/>
              <a:ext cx="3005065" cy="2794710"/>
            </a:xfrm>
            <a:prstGeom prst="rect">
              <a:avLst/>
            </a:prstGeom>
          </p:spPr>
        </p:pic>
        <p:pic>
          <p:nvPicPr>
            <p:cNvPr id="18" name="Picture 18"/>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10384981" y="6558809"/>
              <a:ext cx="3005065" cy="2794710"/>
            </a:xfrm>
            <a:prstGeom prst="rect">
              <a:avLst/>
            </a:prstGeom>
          </p:spPr>
        </p:pic>
        <p:pic>
          <p:nvPicPr>
            <p:cNvPr id="19" name="Picture 19"/>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10384981" y="9838214"/>
              <a:ext cx="3005065" cy="2794710"/>
            </a:xfrm>
            <a:prstGeom prst="rect">
              <a:avLst/>
            </a:prstGeom>
          </p:spPr>
        </p:pic>
      </p:grpSp>
      <p:grpSp>
        <p:nvGrpSpPr>
          <p:cNvPr id="20" name="Group 20"/>
          <p:cNvGrpSpPr/>
          <p:nvPr/>
        </p:nvGrpSpPr>
        <p:grpSpPr>
          <a:xfrm>
            <a:off x="1104900" y="824285"/>
            <a:ext cx="8750843" cy="8318192"/>
            <a:chOff x="0" y="0"/>
            <a:chExt cx="11667791" cy="11090922"/>
          </a:xfrm>
        </p:grpSpPr>
        <p:grpSp>
          <p:nvGrpSpPr>
            <p:cNvPr id="21" name="Group 21"/>
            <p:cNvGrpSpPr>
              <a:grpSpLocks noChangeAspect="1"/>
            </p:cNvGrpSpPr>
            <p:nvPr/>
          </p:nvGrpSpPr>
          <p:grpSpPr>
            <a:xfrm>
              <a:off x="1931835" y="1354967"/>
              <a:ext cx="9735956" cy="9735956"/>
              <a:chOff x="0" y="0"/>
              <a:chExt cx="6350000" cy="6350000"/>
            </a:xfrm>
          </p:grpSpPr>
          <p:sp>
            <p:nvSpPr>
              <p:cNvPr id="22" name="Freeform 2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txBody>
              <a:bodyPr/>
              <a:lstStyle/>
              <a:p>
                <a:endParaRPr lang="en-AU" dirty="0"/>
              </a:p>
            </p:txBody>
          </p:sp>
        </p:grpSp>
        <p:pic>
          <p:nvPicPr>
            <p:cNvPr id="23" name="Picture 2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rot="-5115457">
              <a:off x="396140" y="376277"/>
              <a:ext cx="9735956" cy="9756713"/>
            </a:xfrm>
            <a:prstGeom prst="rect">
              <a:avLst/>
            </a:prstGeom>
          </p:spPr>
        </p:pic>
      </p:grpSp>
      <p:sp>
        <p:nvSpPr>
          <p:cNvPr id="24" name="TextBox 24"/>
          <p:cNvSpPr txBox="1"/>
          <p:nvPr/>
        </p:nvSpPr>
        <p:spPr>
          <a:xfrm>
            <a:off x="2312375" y="3305349"/>
            <a:ext cx="5482998" cy="1423467"/>
          </a:xfrm>
          <a:prstGeom prst="rect">
            <a:avLst/>
          </a:prstGeom>
        </p:spPr>
        <p:txBody>
          <a:bodyPr lIns="0" tIns="0" rIns="0" bIns="0" rtlCol="0" anchor="t">
            <a:spAutoFit/>
          </a:bodyPr>
          <a:lstStyle/>
          <a:p>
            <a:pPr algn="ctr">
              <a:lnSpc>
                <a:spcPts val="11060"/>
              </a:lnSpc>
            </a:pPr>
            <a:r>
              <a:rPr lang="en-US" sz="10535" spc="-105" dirty="0">
                <a:solidFill>
                  <a:srgbClr val="FFFFFF"/>
                </a:solidFill>
                <a:latin typeface="Graphik Regular" panose="020B0503030202060203" pitchFamily="34" charset="0"/>
              </a:rPr>
              <a:t>[Title]</a:t>
            </a:r>
            <a:endParaRPr lang="en-US" sz="10535" spc="-105" dirty="0">
              <a:solidFill>
                <a:srgbClr val="FFFFFF"/>
              </a:solidFill>
              <a:latin typeface="Graphik Regular" panose="020B0503030202060203"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1" cstate="print">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rot="5400000">
            <a:off x="10143618" y="5003701"/>
            <a:ext cx="942466" cy="279598"/>
          </a:xfrm>
          <a:prstGeom prst="rect">
            <a:avLst/>
          </a:prstGeom>
        </p:spPr>
      </p:pic>
      <p:pic>
        <p:nvPicPr>
          <p:cNvPr id="3" name="Picture 3"/>
          <p:cNvPicPr>
            <a:picLocks noChangeAspect="1"/>
          </p:cNvPicPr>
          <p:nvPr/>
        </p:nvPicPr>
        <p:blipFill>
          <a:blip r:embed="rId1" cstate="print">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rot="5400000">
            <a:off x="10143618" y="2227332"/>
            <a:ext cx="942466" cy="279598"/>
          </a:xfrm>
          <a:prstGeom prst="rect">
            <a:avLst/>
          </a:prstGeom>
        </p:spPr>
      </p:pic>
      <p:pic>
        <p:nvPicPr>
          <p:cNvPr id="4" name="Picture 4"/>
          <p:cNvPicPr>
            <a:picLocks noChangeAspect="1"/>
          </p:cNvPicPr>
          <p:nvPr/>
        </p:nvPicPr>
        <p:blipFill>
          <a:blip r:embed="rId1" cstate="print">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rot="5400000">
            <a:off x="10143618" y="7780070"/>
            <a:ext cx="942466" cy="279598"/>
          </a:xfrm>
          <a:prstGeom prst="rect">
            <a:avLst/>
          </a:prstGeom>
        </p:spPr>
      </p:pic>
      <p:pic>
        <p:nvPicPr>
          <p:cNvPr id="5" name="Picture 5"/>
          <p:cNvPicPr>
            <a:picLocks noChangeAspect="1"/>
          </p:cNvPicPr>
          <p:nvPr/>
        </p:nvPicPr>
        <p:blipFill>
          <a:blip r:embed="rId3"/>
          <a:srcRect l="4069" t="1617" r="4069" b="1617"/>
          <a:stretch>
            <a:fillRect/>
          </a:stretch>
        </p:blipFill>
        <p:spPr>
          <a:xfrm>
            <a:off x="5438298" y="1161805"/>
            <a:ext cx="5036754" cy="7963390"/>
          </a:xfrm>
          <a:prstGeom prst="rect">
            <a:avLst/>
          </a:prstGeom>
        </p:spPr>
      </p:pic>
      <p:sp>
        <p:nvSpPr>
          <p:cNvPr id="6" name="TextBox 6"/>
          <p:cNvSpPr txBox="1"/>
          <p:nvPr/>
        </p:nvSpPr>
        <p:spPr>
          <a:xfrm>
            <a:off x="457200" y="4539600"/>
            <a:ext cx="4703553" cy="1231106"/>
          </a:xfrm>
          <a:prstGeom prst="rect">
            <a:avLst/>
          </a:prstGeom>
        </p:spPr>
        <p:txBody>
          <a:bodyPr wrap="square" lIns="0" tIns="0" rIns="0" bIns="0" rtlCol="0" anchor="t">
            <a:spAutoFit/>
          </a:bodyPr>
          <a:lstStyle/>
          <a:p>
            <a:pPr>
              <a:lnSpc>
                <a:spcPts val="9600"/>
              </a:lnSpc>
            </a:pPr>
            <a:r>
              <a:rPr lang="en-US" sz="8000" spc="-80" dirty="0">
                <a:solidFill>
                  <a:srgbClr val="000000"/>
                </a:solidFill>
                <a:latin typeface="Graphik Regular" panose="020B0503030202060203" pitchFamily="34" charset="0"/>
              </a:rPr>
              <a:t>Summary</a:t>
            </a:r>
            <a:endParaRPr lang="en-US" sz="8000" spc="-80" dirty="0">
              <a:solidFill>
                <a:srgbClr val="000000"/>
              </a:solidFill>
              <a:latin typeface="Graphik Regular" panose="020B0503030202060203" pitchFamily="34" charset="0"/>
            </a:endParaRPr>
          </a:p>
        </p:txBody>
      </p:sp>
      <p:grpSp>
        <p:nvGrpSpPr>
          <p:cNvPr id="7" name="Group 7"/>
          <p:cNvGrpSpPr/>
          <p:nvPr/>
        </p:nvGrpSpPr>
        <p:grpSpPr>
          <a:xfrm>
            <a:off x="327032" y="9481425"/>
            <a:ext cx="9711338" cy="2017079"/>
            <a:chOff x="0" y="0"/>
            <a:chExt cx="12948451" cy="2689439"/>
          </a:xfrm>
        </p:grpSpPr>
        <p:pic>
          <p:nvPicPr>
            <p:cNvPr id="8" name="Picture 8"/>
            <p:cNvPicPr>
              <a:picLocks noChangeAspect="1"/>
            </p:cNvPicPr>
            <p:nvPr/>
          </p:nvPicPr>
          <p:blipFill>
            <a:blip r:embed="rId4">
              <a:alphaModFix amt="80000"/>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0056582" y="0"/>
              <a:ext cx="2891870" cy="2689439"/>
            </a:xfrm>
            <a:prstGeom prst="rect">
              <a:avLst/>
            </a:prstGeom>
          </p:spPr>
        </p:pic>
        <p:pic>
          <p:nvPicPr>
            <p:cNvPr id="9" name="Picture 9"/>
            <p:cNvPicPr>
              <a:picLocks noChangeAspect="1"/>
            </p:cNvPicPr>
            <p:nvPr/>
          </p:nvPicPr>
          <p:blipFill>
            <a:blip r:embed="rId4">
              <a:alphaModFix amt="80000"/>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6704388" y="0"/>
              <a:ext cx="2891870" cy="2689439"/>
            </a:xfrm>
            <a:prstGeom prst="rect">
              <a:avLst/>
            </a:prstGeom>
          </p:spPr>
        </p:pic>
        <p:pic>
          <p:nvPicPr>
            <p:cNvPr id="10" name="Picture 10"/>
            <p:cNvPicPr>
              <a:picLocks noChangeAspect="1"/>
            </p:cNvPicPr>
            <p:nvPr/>
          </p:nvPicPr>
          <p:blipFill>
            <a:blip r:embed="rId4">
              <a:alphaModFix amt="80000"/>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3352194" y="0"/>
              <a:ext cx="2891870" cy="2689439"/>
            </a:xfrm>
            <a:prstGeom prst="rect">
              <a:avLst/>
            </a:prstGeom>
          </p:spPr>
        </p:pic>
        <p:pic>
          <p:nvPicPr>
            <p:cNvPr id="11" name="Picture 11"/>
            <p:cNvPicPr>
              <a:picLocks noChangeAspect="1"/>
            </p:cNvPicPr>
            <p:nvPr/>
          </p:nvPicPr>
          <p:blipFill>
            <a:blip r:embed="rId4">
              <a:alphaModFix amt="80000"/>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0" y="0"/>
              <a:ext cx="2891870" cy="2689439"/>
            </a:xfrm>
            <a:prstGeom prst="rect">
              <a:avLst/>
            </a:prstGeom>
          </p:spPr>
        </p:pic>
      </p:grpSp>
      <p:grpSp>
        <p:nvGrpSpPr>
          <p:cNvPr id="12" name="Group 12"/>
          <p:cNvGrpSpPr/>
          <p:nvPr/>
        </p:nvGrpSpPr>
        <p:grpSpPr>
          <a:xfrm>
            <a:off x="327032" y="-1179605"/>
            <a:ext cx="9711338" cy="2017079"/>
            <a:chOff x="0" y="0"/>
            <a:chExt cx="12948451" cy="2689439"/>
          </a:xfrm>
        </p:grpSpPr>
        <p:pic>
          <p:nvPicPr>
            <p:cNvPr id="13" name="Picture 13"/>
            <p:cNvPicPr>
              <a:picLocks noChangeAspect="1"/>
            </p:cNvPicPr>
            <p:nvPr/>
          </p:nvPicPr>
          <p:blipFill>
            <a:blip r:embed="rId4">
              <a:alphaModFix amt="80000"/>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0056582" y="0"/>
              <a:ext cx="2891870" cy="2689439"/>
            </a:xfrm>
            <a:prstGeom prst="rect">
              <a:avLst/>
            </a:prstGeom>
          </p:spPr>
        </p:pic>
        <p:pic>
          <p:nvPicPr>
            <p:cNvPr id="14" name="Picture 14"/>
            <p:cNvPicPr>
              <a:picLocks noChangeAspect="1"/>
            </p:cNvPicPr>
            <p:nvPr/>
          </p:nvPicPr>
          <p:blipFill>
            <a:blip r:embed="rId4">
              <a:alphaModFix amt="80000"/>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6704388" y="0"/>
              <a:ext cx="2891870" cy="2689439"/>
            </a:xfrm>
            <a:prstGeom prst="rect">
              <a:avLst/>
            </a:prstGeom>
          </p:spPr>
        </p:pic>
        <p:pic>
          <p:nvPicPr>
            <p:cNvPr id="15" name="Picture 15"/>
            <p:cNvPicPr>
              <a:picLocks noChangeAspect="1"/>
            </p:cNvPicPr>
            <p:nvPr/>
          </p:nvPicPr>
          <p:blipFill>
            <a:blip r:embed="rId4">
              <a:alphaModFix amt="80000"/>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3352194" y="0"/>
              <a:ext cx="2891870" cy="2689439"/>
            </a:xfrm>
            <a:prstGeom prst="rect">
              <a:avLst/>
            </a:prstGeom>
          </p:spPr>
        </p:pic>
        <p:pic>
          <p:nvPicPr>
            <p:cNvPr id="16" name="Picture 16"/>
            <p:cNvPicPr>
              <a:picLocks noChangeAspect="1"/>
            </p:cNvPicPr>
            <p:nvPr/>
          </p:nvPicPr>
          <p:blipFill>
            <a:blip r:embed="rId4">
              <a:alphaModFix amt="80000"/>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0" y="0"/>
              <a:ext cx="2891870" cy="2689439"/>
            </a:xfrm>
            <a:prstGeom prst="rect">
              <a:avLst/>
            </a:prstGeom>
          </p:spPr>
        </p:pic>
      </p:grpSp>
      <p:grpSp>
        <p:nvGrpSpPr>
          <p:cNvPr id="20" name="Group 11"/>
          <p:cNvGrpSpPr/>
          <p:nvPr/>
        </p:nvGrpSpPr>
        <p:grpSpPr>
          <a:xfrm>
            <a:off x="11581833" y="1580430"/>
            <a:ext cx="5677467" cy="867617"/>
            <a:chOff x="0" y="-47625"/>
            <a:chExt cx="7569956" cy="1156823"/>
          </a:xfrm>
        </p:grpSpPr>
        <p:sp>
          <p:nvSpPr>
            <p:cNvPr id="21" name="TextBox 12"/>
            <p:cNvSpPr txBox="1"/>
            <p:nvPr/>
          </p:nvSpPr>
          <p:spPr>
            <a:xfrm>
              <a:off x="0" y="691990"/>
              <a:ext cx="7569956" cy="417208"/>
            </a:xfrm>
            <a:prstGeom prst="rect">
              <a:avLst/>
            </a:prstGeom>
          </p:spPr>
          <p:txBody>
            <a:bodyPr lIns="0" tIns="0" rIns="0" bIns="0" rtlCol="0" anchor="t">
              <a:spAutoFit/>
            </a:bodyPr>
            <a:lstStyle/>
            <a:p>
              <a:pPr>
                <a:lnSpc>
                  <a:spcPts val="2660"/>
                </a:lnSpc>
              </a:pPr>
              <a:endParaRPr lang="en-US" sz="1900" spc="-19" dirty="0">
                <a:solidFill>
                  <a:srgbClr val="000000"/>
                </a:solidFill>
                <a:latin typeface="Graphik Regular" panose="020B0503030202060203" pitchFamily="34" charset="0"/>
              </a:endParaRPr>
            </a:p>
          </p:txBody>
        </p:sp>
        <p:sp>
          <p:nvSpPr>
            <p:cNvPr id="22" name="TextBox 13"/>
            <p:cNvSpPr txBox="1"/>
            <p:nvPr/>
          </p:nvSpPr>
          <p:spPr>
            <a:xfrm>
              <a:off x="0" y="-47625"/>
              <a:ext cx="7569956" cy="451705"/>
            </a:xfrm>
            <a:prstGeom prst="rect">
              <a:avLst/>
            </a:prstGeom>
          </p:spPr>
          <p:txBody>
            <a:bodyPr lIns="0" tIns="0" rIns="0" bIns="0" rtlCol="0" anchor="t">
              <a:spAutoFit/>
            </a:bodyPr>
            <a:lstStyle/>
            <a:p>
              <a:pPr>
                <a:lnSpc>
                  <a:spcPts val="2940"/>
                </a:lnSpc>
              </a:pPr>
              <a:endParaRPr lang="en-US" sz="2100" spc="-21" dirty="0">
                <a:solidFill>
                  <a:srgbClr val="000000"/>
                </a:solidFill>
                <a:latin typeface="Graphik Regular" panose="020B0503030202060203" pitchFamily="34" charset="0"/>
              </a:endParaRPr>
            </a:p>
          </p:txBody>
        </p:sp>
      </p:grpSp>
      <p:grpSp>
        <p:nvGrpSpPr>
          <p:cNvPr id="23" name="Group 14"/>
          <p:cNvGrpSpPr/>
          <p:nvPr/>
        </p:nvGrpSpPr>
        <p:grpSpPr>
          <a:xfrm>
            <a:off x="11581833" y="6964868"/>
            <a:ext cx="5677467" cy="867617"/>
            <a:chOff x="0" y="-47625"/>
            <a:chExt cx="7569956" cy="1156823"/>
          </a:xfrm>
        </p:grpSpPr>
        <p:sp>
          <p:nvSpPr>
            <p:cNvPr id="24" name="TextBox 15"/>
            <p:cNvSpPr txBox="1"/>
            <p:nvPr/>
          </p:nvSpPr>
          <p:spPr>
            <a:xfrm>
              <a:off x="0" y="691990"/>
              <a:ext cx="7569956" cy="417208"/>
            </a:xfrm>
            <a:prstGeom prst="rect">
              <a:avLst/>
            </a:prstGeom>
          </p:spPr>
          <p:txBody>
            <a:bodyPr lIns="0" tIns="0" rIns="0" bIns="0" rtlCol="0" anchor="t">
              <a:spAutoFit/>
            </a:bodyPr>
            <a:lstStyle/>
            <a:p>
              <a:pPr>
                <a:lnSpc>
                  <a:spcPts val="2660"/>
                </a:lnSpc>
              </a:pPr>
              <a:endParaRPr lang="en-US" sz="1900" spc="-19" dirty="0">
                <a:solidFill>
                  <a:srgbClr val="000000"/>
                </a:solidFill>
                <a:latin typeface="Graphik Regular" panose="020B0503030202060203" pitchFamily="34" charset="0"/>
              </a:endParaRPr>
            </a:p>
          </p:txBody>
        </p:sp>
        <p:sp>
          <p:nvSpPr>
            <p:cNvPr id="25" name="TextBox 16"/>
            <p:cNvSpPr txBox="1"/>
            <p:nvPr/>
          </p:nvSpPr>
          <p:spPr>
            <a:xfrm>
              <a:off x="0" y="-47625"/>
              <a:ext cx="7569956" cy="451705"/>
            </a:xfrm>
            <a:prstGeom prst="rect">
              <a:avLst/>
            </a:prstGeom>
          </p:spPr>
          <p:txBody>
            <a:bodyPr lIns="0" tIns="0" rIns="0" bIns="0" rtlCol="0" anchor="t">
              <a:spAutoFit/>
            </a:bodyPr>
            <a:lstStyle/>
            <a:p>
              <a:pPr>
                <a:lnSpc>
                  <a:spcPts val="2940"/>
                </a:lnSpc>
              </a:pPr>
              <a:endParaRPr lang="en-US" sz="2100" spc="-21" dirty="0">
                <a:solidFill>
                  <a:srgbClr val="000000"/>
                </a:solidFill>
                <a:latin typeface="Graphik Regular" panose="020B0503030202060203" pitchFamily="34" charset="0"/>
              </a:endParaRPr>
            </a:p>
          </p:txBody>
        </p:sp>
      </p:grpSp>
      <p:sp>
        <p:nvSpPr>
          <p:cNvPr id="18" name="Text Box 17"/>
          <p:cNvSpPr txBox="1"/>
          <p:nvPr/>
        </p:nvSpPr>
        <p:spPr>
          <a:xfrm>
            <a:off x="11049000" y="837565"/>
            <a:ext cx="5959475" cy="8746490"/>
          </a:xfrm>
          <a:prstGeom prst="rect">
            <a:avLst/>
          </a:prstGeom>
          <a:noFill/>
        </p:spPr>
        <p:txBody>
          <a:bodyPr wrap="square" rtlCol="0">
            <a:noAutofit/>
          </a:bodyPr>
          <a:p>
            <a:pPr>
              <a:lnSpc>
                <a:spcPct val="150000"/>
              </a:lnSpc>
            </a:pPr>
            <a:r>
              <a:rPr lang="en-US" altLang="en-GB" sz="2200"/>
              <a:t>ANALYSIS</a:t>
            </a:r>
            <a:endParaRPr lang="en-US" altLang="en-GB" sz="2200"/>
          </a:p>
          <a:p>
            <a:pPr>
              <a:lnSpc>
                <a:spcPct val="150000"/>
              </a:lnSpc>
            </a:pPr>
            <a:r>
              <a:rPr lang="en-US" altLang="en-GB" sz="2200"/>
              <a:t>Animals and Science are the two most popular content categories, showing that people enjoy contents centred around "life" and "knowledge" the most.</a:t>
            </a:r>
            <a:endParaRPr lang="en-US" altLang="en-GB" sz="2200"/>
          </a:p>
          <a:p>
            <a:pPr>
              <a:lnSpc>
                <a:spcPct val="150000"/>
              </a:lnSpc>
            </a:pPr>
            <a:endParaRPr lang="en-US" altLang="en-GB" sz="2200"/>
          </a:p>
          <a:p>
            <a:pPr>
              <a:lnSpc>
                <a:spcPct val="150000"/>
              </a:lnSpc>
            </a:pPr>
            <a:r>
              <a:rPr lang="en-US" altLang="en-GB" sz="2200"/>
              <a:t>INSIGHT</a:t>
            </a:r>
            <a:endParaRPr lang="en-US" altLang="en-GB" sz="2200"/>
          </a:p>
          <a:p>
            <a:pPr>
              <a:lnSpc>
                <a:spcPct val="150000"/>
              </a:lnSpc>
            </a:pPr>
            <a:r>
              <a:rPr lang="en-US" altLang="en-GB" sz="2200"/>
              <a:t>Users reacted most to contents posted in the month of May and on Modays. This may give insight into the particular posts that interested them the most and be used to improve on content creation,  to increase user engagement.</a:t>
            </a:r>
            <a:endParaRPr lang="en-US" altLang="en-GB" sz="2200"/>
          </a:p>
          <a:p>
            <a:pPr>
              <a:lnSpc>
                <a:spcPct val="150000"/>
              </a:lnSpc>
            </a:pPr>
            <a:endParaRPr lang="en-US" altLang="en-GB" sz="2200"/>
          </a:p>
          <a:p>
            <a:pPr>
              <a:lnSpc>
                <a:spcPct val="150000"/>
              </a:lnSpc>
            </a:pPr>
            <a:r>
              <a:rPr lang="en-US" altLang="en-GB" sz="2200"/>
              <a:t>NEXT STEPS</a:t>
            </a:r>
            <a:endParaRPr lang="en-US" altLang="en-GB" sz="2200"/>
          </a:p>
          <a:p>
            <a:pPr>
              <a:lnSpc>
                <a:spcPct val="150000"/>
              </a:lnSpc>
            </a:pPr>
            <a:r>
              <a:rPr lang="en-US" altLang="en-GB" sz="2200"/>
              <a:t>This ad-hoc analysis is insightful and can be put into use to further test how well it improves your business. We can show you how to do this.</a:t>
            </a:r>
            <a:endParaRPr lang="en-US" altLang="en-GB" sz="220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sp>
        <p:nvSpPr>
          <p:cNvPr id="2" name="TextBox 2"/>
          <p:cNvSpPr txBox="1"/>
          <p:nvPr/>
        </p:nvSpPr>
        <p:spPr>
          <a:xfrm>
            <a:off x="5421913" y="5552246"/>
            <a:ext cx="5385738" cy="412292"/>
          </a:xfrm>
          <a:prstGeom prst="rect">
            <a:avLst/>
          </a:prstGeom>
        </p:spPr>
        <p:txBody>
          <a:bodyPr lIns="0" tIns="0" rIns="0" bIns="0" rtlCol="0" anchor="t">
            <a:spAutoFit/>
          </a:bodyPr>
          <a:lstStyle/>
          <a:p>
            <a:pPr>
              <a:lnSpc>
                <a:spcPts val="3640"/>
              </a:lnSpc>
            </a:pPr>
            <a:r>
              <a:rPr lang="en-US" sz="2600" spc="-26" dirty="0">
                <a:solidFill>
                  <a:srgbClr val="FFFFFF"/>
                </a:solidFill>
                <a:latin typeface="Graphik Regular" panose="020B0503030202060203" pitchFamily="34" charset="0"/>
              </a:rPr>
              <a:t>ANY QUESTIONS?</a:t>
            </a:r>
            <a:endParaRPr lang="en-US" sz="2600" spc="-26" dirty="0">
              <a:solidFill>
                <a:srgbClr val="FFFFFF"/>
              </a:solidFill>
              <a:latin typeface="Graphik Regular" panose="020B0503030202060203" pitchFamily="34" charset="0"/>
            </a:endParaRPr>
          </a:p>
        </p:txBody>
      </p:sp>
      <p:grpSp>
        <p:nvGrpSpPr>
          <p:cNvPr id="3" name="Group 3"/>
          <p:cNvGrpSpPr/>
          <p:nvPr/>
        </p:nvGrpSpPr>
        <p:grpSpPr>
          <a:xfrm>
            <a:off x="728428" y="3599225"/>
            <a:ext cx="3546595" cy="3371248"/>
            <a:chOff x="0" y="0"/>
            <a:chExt cx="4728794" cy="4494997"/>
          </a:xfrm>
        </p:grpSpPr>
        <p:grpSp>
          <p:nvGrpSpPr>
            <p:cNvPr id="4" name="Group 4"/>
            <p:cNvGrpSpPr>
              <a:grpSpLocks noChangeAspect="1"/>
            </p:cNvGrpSpPr>
            <p:nvPr/>
          </p:nvGrpSpPr>
          <p:grpSpPr>
            <a:xfrm>
              <a:off x="782946" y="549149"/>
              <a:ext cx="3945848" cy="3945848"/>
              <a:chOff x="0" y="0"/>
              <a:chExt cx="6350000" cy="6350000"/>
            </a:xfrm>
          </p:grpSpPr>
          <p:sp>
            <p:nvSpPr>
              <p:cNvPr id="5" name="Freeform 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chemeClr val="bg1"/>
              </a:solidFill>
            </p:spPr>
          </p:sp>
        </p:grpSp>
        <p:pic>
          <p:nvPicPr>
            <p:cNvPr id="6" name="Picture 6"/>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b="321"/>
            <a:stretch>
              <a:fillRect/>
            </a:stretch>
          </p:blipFill>
          <p:spPr>
            <a:xfrm rot="-5115457">
              <a:off x="160550" y="152500"/>
              <a:ext cx="3945848" cy="3954260"/>
            </a:xfrm>
            <a:prstGeom prst="rect">
              <a:avLst/>
            </a:prstGeom>
          </p:spPr>
        </p:pic>
      </p:grpSp>
      <p:sp>
        <p:nvSpPr>
          <p:cNvPr id="7" name="TextBox 7"/>
          <p:cNvSpPr txBox="1"/>
          <p:nvPr/>
        </p:nvSpPr>
        <p:spPr>
          <a:xfrm>
            <a:off x="4669076" y="4178375"/>
            <a:ext cx="5729829" cy="1231106"/>
          </a:xfrm>
          <a:prstGeom prst="rect">
            <a:avLst/>
          </a:prstGeom>
        </p:spPr>
        <p:txBody>
          <a:bodyPr lIns="0" tIns="0" rIns="0" bIns="0" rtlCol="0" anchor="t">
            <a:spAutoFit/>
          </a:bodyPr>
          <a:lstStyle/>
          <a:p>
            <a:pPr algn="r">
              <a:lnSpc>
                <a:spcPts val="9600"/>
              </a:lnSpc>
            </a:pPr>
            <a:r>
              <a:rPr lang="en-US" sz="8000" spc="-80" dirty="0">
                <a:solidFill>
                  <a:srgbClr val="FFFFFF"/>
                </a:solidFill>
                <a:latin typeface="Graphik Regular" panose="020B0503030202060203" pitchFamily="34" charset="0"/>
              </a:rPr>
              <a:t>Thank you!</a:t>
            </a:r>
            <a:endParaRPr lang="en-US" sz="8000" spc="-80" dirty="0">
              <a:solidFill>
                <a:srgbClr val="FFFFFF"/>
              </a:solidFill>
              <a:latin typeface="Graphik Regular" panose="020B0503030202060203" pitchFamily="34" charset="0"/>
            </a:endParaRPr>
          </a:p>
        </p:txBody>
      </p:sp>
      <p:grpSp>
        <p:nvGrpSpPr>
          <p:cNvPr id="8" name="Group 8"/>
          <p:cNvGrpSpPr/>
          <p:nvPr/>
        </p:nvGrpSpPr>
        <p:grpSpPr>
          <a:xfrm>
            <a:off x="517113" y="-1140306"/>
            <a:ext cx="17253775" cy="2017079"/>
            <a:chOff x="0" y="0"/>
            <a:chExt cx="23005033" cy="2689439"/>
          </a:xfrm>
        </p:grpSpPr>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13" name="Picture 1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14" name="Picture 1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grpSp>
        <p:nvGrpSpPr>
          <p:cNvPr id="16" name="Group 16"/>
          <p:cNvGrpSpPr/>
          <p:nvPr/>
        </p:nvGrpSpPr>
        <p:grpSpPr>
          <a:xfrm>
            <a:off x="517113" y="9394369"/>
            <a:ext cx="17253775" cy="2017079"/>
            <a:chOff x="0" y="0"/>
            <a:chExt cx="23005033" cy="2689439"/>
          </a:xfrm>
        </p:grpSpPr>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2" name="Picture 2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3" name="Picture 2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921591" y="3285301"/>
            <a:ext cx="8673443" cy="3762839"/>
            <a:chOff x="0" y="0"/>
            <a:chExt cx="11564591" cy="5017118"/>
          </a:xfrm>
        </p:grpSpPr>
        <p:sp>
          <p:nvSpPr>
            <p:cNvPr id="3" name="TextBox 3"/>
            <p:cNvSpPr txBox="1"/>
            <p:nvPr/>
          </p:nvSpPr>
          <p:spPr>
            <a:xfrm>
              <a:off x="0" y="0"/>
              <a:ext cx="11564591" cy="1641474"/>
            </a:xfrm>
            <a:prstGeom prst="rect">
              <a:avLst/>
            </a:prstGeom>
          </p:spPr>
          <p:txBody>
            <a:bodyPr lIns="0" tIns="0" rIns="0" bIns="0" rtlCol="0" anchor="t">
              <a:spAutoFit/>
            </a:bodyPr>
            <a:lstStyle/>
            <a:p>
              <a:pPr>
                <a:lnSpc>
                  <a:spcPts val="9600"/>
                </a:lnSpc>
              </a:pPr>
              <a:r>
                <a:rPr lang="en-US" sz="8000" spc="-80" dirty="0">
                  <a:solidFill>
                    <a:srgbClr val="000000"/>
                  </a:solidFill>
                  <a:latin typeface="Graphik Regular" panose="020B0503030202060203" pitchFamily="34" charset="0"/>
                </a:rPr>
                <a:t>Today's agenda</a:t>
              </a:r>
              <a:endParaRPr lang="en-US" sz="8000" spc="-80" dirty="0">
                <a:solidFill>
                  <a:srgbClr val="000000"/>
                </a:solidFill>
                <a:latin typeface="Graphik Regular" panose="020B0503030202060203" pitchFamily="34" charset="0"/>
              </a:endParaRPr>
            </a:p>
          </p:txBody>
        </p:sp>
        <p:sp>
          <p:nvSpPr>
            <p:cNvPr id="4" name="TextBox 4"/>
            <p:cNvSpPr txBox="1"/>
            <p:nvPr/>
          </p:nvSpPr>
          <p:spPr>
            <a:xfrm>
              <a:off x="0" y="2298167"/>
              <a:ext cx="11564591" cy="2718951"/>
            </a:xfrm>
            <a:prstGeom prst="rect">
              <a:avLst/>
            </a:prstGeom>
          </p:spPr>
          <p:txBody>
            <a:bodyPr lIns="0" tIns="0" rIns="0" bIns="0" rtlCol="0" anchor="t">
              <a:spAutoFit/>
            </a:bodyPr>
            <a:lstStyle/>
            <a:p>
              <a:pPr>
                <a:lnSpc>
                  <a:spcPts val="2660"/>
                </a:lnSpc>
              </a:pPr>
              <a:r>
                <a:rPr lang="en-US" sz="1900" spc="-19" dirty="0">
                  <a:solidFill>
                    <a:srgbClr val="000000"/>
                  </a:solidFill>
                  <a:latin typeface="Graphik Regular" panose="020B0503030202060203" pitchFamily="34" charset="0"/>
                </a:rPr>
                <a:t>Project recap</a:t>
              </a:r>
              <a:endParaRPr lang="en-US" sz="1900" spc="-19" dirty="0">
                <a:solidFill>
                  <a:srgbClr val="000000"/>
                </a:solidFill>
                <a:latin typeface="Graphik Regular" panose="020B0503030202060203" pitchFamily="34" charset="0"/>
              </a:endParaRPr>
            </a:p>
            <a:p>
              <a:pPr>
                <a:lnSpc>
                  <a:spcPts val="2660"/>
                </a:lnSpc>
              </a:pPr>
              <a:r>
                <a:rPr lang="en-US" sz="1900" spc="-19" dirty="0">
                  <a:solidFill>
                    <a:srgbClr val="000000"/>
                  </a:solidFill>
                  <a:latin typeface="Graphik Regular" panose="020B0503030202060203" pitchFamily="34" charset="0"/>
                </a:rPr>
                <a:t>Problem</a:t>
              </a:r>
              <a:endParaRPr lang="en-US" sz="1900" spc="-19" dirty="0">
                <a:solidFill>
                  <a:srgbClr val="000000"/>
                </a:solidFill>
                <a:latin typeface="Graphik Regular" panose="020B0503030202060203" pitchFamily="34" charset="0"/>
              </a:endParaRPr>
            </a:p>
            <a:p>
              <a:pPr>
                <a:lnSpc>
                  <a:spcPts val="2660"/>
                </a:lnSpc>
              </a:pPr>
              <a:r>
                <a:rPr lang="en-US" sz="1900" spc="-19" dirty="0">
                  <a:solidFill>
                    <a:srgbClr val="000000"/>
                  </a:solidFill>
                  <a:latin typeface="Graphik Regular" panose="020B0503030202060203" pitchFamily="34" charset="0"/>
                </a:rPr>
                <a:t>The Analytics team</a:t>
              </a:r>
              <a:endParaRPr lang="en-US" sz="1900" spc="-19" dirty="0">
                <a:solidFill>
                  <a:srgbClr val="000000"/>
                </a:solidFill>
                <a:latin typeface="Graphik Regular" panose="020B0503030202060203" pitchFamily="34" charset="0"/>
              </a:endParaRPr>
            </a:p>
            <a:p>
              <a:pPr>
                <a:lnSpc>
                  <a:spcPts val="2660"/>
                </a:lnSpc>
              </a:pPr>
              <a:r>
                <a:rPr lang="en-US" sz="1900" spc="-19" dirty="0">
                  <a:solidFill>
                    <a:srgbClr val="000000"/>
                  </a:solidFill>
                  <a:latin typeface="Graphik Regular" panose="020B0503030202060203" pitchFamily="34" charset="0"/>
                </a:rPr>
                <a:t>Process</a:t>
              </a:r>
              <a:endParaRPr lang="en-US" sz="1900" spc="-19" dirty="0">
                <a:solidFill>
                  <a:srgbClr val="000000"/>
                </a:solidFill>
                <a:latin typeface="Graphik Regular" panose="020B0503030202060203" pitchFamily="34" charset="0"/>
              </a:endParaRPr>
            </a:p>
            <a:p>
              <a:pPr>
                <a:lnSpc>
                  <a:spcPts val="2660"/>
                </a:lnSpc>
              </a:pPr>
              <a:r>
                <a:rPr lang="en-US" sz="1900" spc="-19" dirty="0">
                  <a:solidFill>
                    <a:srgbClr val="000000"/>
                  </a:solidFill>
                  <a:latin typeface="Graphik Regular" panose="020B0503030202060203" pitchFamily="34" charset="0"/>
                </a:rPr>
                <a:t>Insights</a:t>
              </a:r>
              <a:endParaRPr lang="en-US" sz="1900" spc="-19" dirty="0">
                <a:solidFill>
                  <a:srgbClr val="000000"/>
                </a:solidFill>
                <a:latin typeface="Graphik Regular" panose="020B0503030202060203" pitchFamily="34" charset="0"/>
              </a:endParaRPr>
            </a:p>
            <a:p>
              <a:pPr>
                <a:lnSpc>
                  <a:spcPts val="2660"/>
                </a:lnSpc>
              </a:pPr>
              <a:r>
                <a:rPr lang="en-US" sz="1900" spc="-19" dirty="0">
                  <a:solidFill>
                    <a:srgbClr val="000000"/>
                  </a:solidFill>
                  <a:latin typeface="Graphik Regular" panose="020B0503030202060203" pitchFamily="34" charset="0"/>
                </a:rPr>
                <a:t>Summary</a:t>
              </a:r>
              <a:endParaRPr lang="en-US" sz="1900" spc="-19" dirty="0">
                <a:solidFill>
                  <a:srgbClr val="000000"/>
                </a:solidFill>
                <a:latin typeface="Graphik Regular" panose="020B0503030202060203" pitchFamily="34" charset="0"/>
              </a:endParaRPr>
            </a:p>
          </p:txBody>
        </p:sp>
      </p:grpSp>
      <p:grpSp>
        <p:nvGrpSpPr>
          <p:cNvPr id="5" name="Group 5"/>
          <p:cNvGrpSpPr/>
          <p:nvPr/>
        </p:nvGrpSpPr>
        <p:grpSpPr>
          <a:xfrm>
            <a:off x="15307242" y="-1685151"/>
            <a:ext cx="3545508" cy="3370302"/>
            <a:chOff x="0" y="0"/>
            <a:chExt cx="4727344" cy="4493736"/>
          </a:xfrm>
        </p:grpSpPr>
        <p:grpSp>
          <p:nvGrpSpPr>
            <p:cNvPr id="6" name="Group 6"/>
            <p:cNvGrpSpPr>
              <a:grpSpLocks noChangeAspect="1"/>
            </p:cNvGrpSpPr>
            <p:nvPr/>
          </p:nvGrpSpPr>
          <p:grpSpPr>
            <a:xfrm>
              <a:off x="644072" y="410464"/>
              <a:ext cx="4083272" cy="4083272"/>
              <a:chOff x="0" y="0"/>
              <a:chExt cx="6350000" cy="6350000"/>
            </a:xfrm>
          </p:grpSpPr>
          <p:sp>
            <p:nvSpPr>
              <p:cNvPr id="7" name="Freeform 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8" name="Picture 8"/>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b="321"/>
            <a:stretch>
              <a:fillRect/>
            </a:stretch>
          </p:blipFill>
          <p:spPr>
            <a:xfrm>
              <a:off x="0" y="0"/>
              <a:ext cx="4083272" cy="4091977"/>
            </a:xfrm>
            <a:prstGeom prst="rect">
              <a:avLst/>
            </a:prstGeom>
          </p:spPr>
        </p:pic>
      </p:grpSp>
      <p:grpSp>
        <p:nvGrpSpPr>
          <p:cNvPr id="9" name="Group 9"/>
          <p:cNvGrpSpPr/>
          <p:nvPr/>
        </p:nvGrpSpPr>
        <p:grpSpPr>
          <a:xfrm>
            <a:off x="13610070" y="3458349"/>
            <a:ext cx="3545508" cy="3370302"/>
            <a:chOff x="0" y="0"/>
            <a:chExt cx="4727344" cy="4493736"/>
          </a:xfrm>
        </p:grpSpPr>
        <p:grpSp>
          <p:nvGrpSpPr>
            <p:cNvPr id="10" name="Group 10"/>
            <p:cNvGrpSpPr>
              <a:grpSpLocks noChangeAspect="1"/>
            </p:cNvGrpSpPr>
            <p:nvPr/>
          </p:nvGrpSpPr>
          <p:grpSpPr>
            <a:xfrm>
              <a:off x="644072" y="410464"/>
              <a:ext cx="4083272" cy="4083272"/>
              <a:chOff x="0" y="0"/>
              <a:chExt cx="6350000" cy="6350000"/>
            </a:xfrm>
          </p:grpSpPr>
          <p:sp>
            <p:nvSpPr>
              <p:cNvPr id="11" name="Freeform 11"/>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2" name="Picture 12"/>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b="321"/>
            <a:stretch>
              <a:fillRect/>
            </a:stretch>
          </p:blipFill>
          <p:spPr>
            <a:xfrm>
              <a:off x="0" y="0"/>
              <a:ext cx="4083272" cy="4091977"/>
            </a:xfrm>
            <a:prstGeom prst="rect">
              <a:avLst/>
            </a:prstGeom>
          </p:spPr>
        </p:pic>
      </p:grpSp>
      <p:grpSp>
        <p:nvGrpSpPr>
          <p:cNvPr id="13" name="Group 13"/>
          <p:cNvGrpSpPr/>
          <p:nvPr/>
        </p:nvGrpSpPr>
        <p:grpSpPr>
          <a:xfrm>
            <a:off x="11912898" y="8601849"/>
            <a:ext cx="3545508" cy="3370302"/>
            <a:chOff x="0" y="0"/>
            <a:chExt cx="4727344" cy="4493736"/>
          </a:xfrm>
        </p:grpSpPr>
        <p:grpSp>
          <p:nvGrpSpPr>
            <p:cNvPr id="14" name="Group 14"/>
            <p:cNvGrpSpPr>
              <a:grpSpLocks noChangeAspect="1"/>
            </p:cNvGrpSpPr>
            <p:nvPr/>
          </p:nvGrpSpPr>
          <p:grpSpPr>
            <a:xfrm>
              <a:off x="644072" y="410464"/>
              <a:ext cx="4083272" cy="4083272"/>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6" name="Picture 16"/>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b="321"/>
            <a:stretch>
              <a:fillRect/>
            </a:stretch>
          </p:blipFill>
          <p:spPr>
            <a:xfrm>
              <a:off x="0" y="0"/>
              <a:ext cx="4083272" cy="4091977"/>
            </a:xfrm>
            <a:prstGeom prst="rect">
              <a:avLst/>
            </a:prstGeom>
          </p:spPr>
        </p:pic>
      </p:grpSp>
      <p:grpSp>
        <p:nvGrpSpPr>
          <p:cNvPr id="17" name="Group 17"/>
          <p:cNvGrpSpPr/>
          <p:nvPr/>
        </p:nvGrpSpPr>
        <p:grpSpPr>
          <a:xfrm>
            <a:off x="-927557" y="406153"/>
            <a:ext cx="2253799" cy="9474693"/>
            <a:chOff x="0" y="0"/>
            <a:chExt cx="3005065" cy="12632924"/>
          </a:xfrm>
        </p:grpSpPr>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3005065" cy="2794710"/>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279405"/>
              <a:ext cx="3005065" cy="2794710"/>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558809"/>
              <a:ext cx="3005065" cy="2794710"/>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838214"/>
              <a:ext cx="3005065" cy="2794710"/>
            </a:xfrm>
            <a:prstGeom prst="rect">
              <a:avLst/>
            </a:prstGeom>
          </p:spPr>
        </p:pic>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grpSp>
        <p:nvGrpSpPr>
          <p:cNvPr id="2" name="Group 2"/>
          <p:cNvGrpSpPr/>
          <p:nvPr/>
        </p:nvGrpSpPr>
        <p:grpSpPr>
          <a:xfrm>
            <a:off x="517113" y="584601"/>
            <a:ext cx="17253775" cy="9117799"/>
            <a:chOff x="0" y="0"/>
            <a:chExt cx="23005033" cy="12157065"/>
          </a:xfrm>
        </p:grpSpPr>
        <p:pic>
          <p:nvPicPr>
            <p:cNvPr id="3" name="Picture 3"/>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16760969" y="3155875"/>
              <a:ext cx="2891870" cy="2689439"/>
            </a:xfrm>
            <a:prstGeom prst="rect">
              <a:avLst/>
            </a:prstGeom>
          </p:spPr>
        </p:pic>
        <p:pic>
          <p:nvPicPr>
            <p:cNvPr id="5" name="Picture 5"/>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16760969" y="6311751"/>
              <a:ext cx="2891870" cy="2689439"/>
            </a:xfrm>
            <a:prstGeom prst="rect">
              <a:avLst/>
            </a:prstGeom>
          </p:spPr>
        </p:pic>
        <p:pic>
          <p:nvPicPr>
            <p:cNvPr id="6" name="Picture 6"/>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16760969" y="9467626"/>
              <a:ext cx="2891870" cy="2689439"/>
            </a:xfrm>
            <a:prstGeom prst="rect">
              <a:avLst/>
            </a:prstGeom>
          </p:spPr>
        </p:pic>
        <p:pic>
          <p:nvPicPr>
            <p:cNvPr id="7" name="Picture 7"/>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13408776" y="0"/>
              <a:ext cx="2891870" cy="2689439"/>
            </a:xfrm>
            <a:prstGeom prst="rect">
              <a:avLst/>
            </a:prstGeom>
          </p:spPr>
        </p:pic>
        <p:pic>
          <p:nvPicPr>
            <p:cNvPr id="8" name="Picture 8"/>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13408776" y="3155875"/>
              <a:ext cx="2891870" cy="2689439"/>
            </a:xfrm>
            <a:prstGeom prst="rect">
              <a:avLst/>
            </a:prstGeom>
          </p:spPr>
        </p:pic>
        <p:pic>
          <p:nvPicPr>
            <p:cNvPr id="9" name="Picture 9"/>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13408776" y="6311751"/>
              <a:ext cx="2891870" cy="2689439"/>
            </a:xfrm>
            <a:prstGeom prst="rect">
              <a:avLst/>
            </a:prstGeom>
          </p:spPr>
        </p:pic>
        <p:pic>
          <p:nvPicPr>
            <p:cNvPr id="10" name="Picture 10"/>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13408776" y="9467626"/>
              <a:ext cx="2891870" cy="2689439"/>
            </a:xfrm>
            <a:prstGeom prst="rect">
              <a:avLst/>
            </a:prstGeom>
          </p:spPr>
        </p:pic>
        <p:pic>
          <p:nvPicPr>
            <p:cNvPr id="11" name="Picture 11"/>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10056582" y="0"/>
              <a:ext cx="2891870" cy="2689439"/>
            </a:xfrm>
            <a:prstGeom prst="rect">
              <a:avLst/>
            </a:prstGeom>
          </p:spPr>
        </p:pic>
        <p:pic>
          <p:nvPicPr>
            <p:cNvPr id="12" name="Picture 12"/>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10056582" y="3155875"/>
              <a:ext cx="2891870" cy="2689439"/>
            </a:xfrm>
            <a:prstGeom prst="rect">
              <a:avLst/>
            </a:prstGeom>
          </p:spPr>
        </p:pic>
        <p:pic>
          <p:nvPicPr>
            <p:cNvPr id="13" name="Picture 13"/>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10056582" y="6311751"/>
              <a:ext cx="2891870" cy="2689439"/>
            </a:xfrm>
            <a:prstGeom prst="rect">
              <a:avLst/>
            </a:prstGeom>
          </p:spPr>
        </p:pic>
        <p:pic>
          <p:nvPicPr>
            <p:cNvPr id="14" name="Picture 14"/>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10056582" y="9467626"/>
              <a:ext cx="2891870" cy="2689439"/>
            </a:xfrm>
            <a:prstGeom prst="rect">
              <a:avLst/>
            </a:prstGeom>
          </p:spPr>
        </p:pic>
        <p:pic>
          <p:nvPicPr>
            <p:cNvPr id="15" name="Picture 15"/>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20113163" y="0"/>
              <a:ext cx="2891870" cy="2689439"/>
            </a:xfrm>
            <a:prstGeom prst="rect">
              <a:avLst/>
            </a:prstGeom>
          </p:spPr>
        </p:pic>
        <p:pic>
          <p:nvPicPr>
            <p:cNvPr id="16" name="Picture 16"/>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20113163" y="3155875"/>
              <a:ext cx="2891870" cy="2689439"/>
            </a:xfrm>
            <a:prstGeom prst="rect">
              <a:avLst/>
            </a:prstGeom>
          </p:spPr>
        </p:pic>
        <p:pic>
          <p:nvPicPr>
            <p:cNvPr id="17" name="Picture 17"/>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20113163" y="6311751"/>
              <a:ext cx="2891870" cy="2689439"/>
            </a:xfrm>
            <a:prstGeom prst="rect">
              <a:avLst/>
            </a:prstGeom>
          </p:spPr>
        </p:pic>
        <p:pic>
          <p:nvPicPr>
            <p:cNvPr id="18" name="Picture 18"/>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20113163" y="9467626"/>
              <a:ext cx="2891870" cy="2689439"/>
            </a:xfrm>
            <a:prstGeom prst="rect">
              <a:avLst/>
            </a:prstGeom>
          </p:spPr>
        </p:pic>
        <p:pic>
          <p:nvPicPr>
            <p:cNvPr id="19" name="Picture 19"/>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6704388" y="3155875"/>
              <a:ext cx="2891870" cy="2689439"/>
            </a:xfrm>
            <a:prstGeom prst="rect">
              <a:avLst/>
            </a:prstGeom>
          </p:spPr>
        </p:pic>
        <p:pic>
          <p:nvPicPr>
            <p:cNvPr id="21" name="Picture 21"/>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6704388" y="6311751"/>
              <a:ext cx="2891870" cy="2689439"/>
            </a:xfrm>
            <a:prstGeom prst="rect">
              <a:avLst/>
            </a:prstGeom>
          </p:spPr>
        </p:pic>
        <p:pic>
          <p:nvPicPr>
            <p:cNvPr id="22" name="Picture 22"/>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6704388" y="9467626"/>
              <a:ext cx="2891870" cy="2689439"/>
            </a:xfrm>
            <a:prstGeom prst="rect">
              <a:avLst/>
            </a:prstGeom>
          </p:spPr>
        </p:pic>
        <p:pic>
          <p:nvPicPr>
            <p:cNvPr id="23" name="Picture 23"/>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3352194" y="0"/>
              <a:ext cx="2891870" cy="2689439"/>
            </a:xfrm>
            <a:prstGeom prst="rect">
              <a:avLst/>
            </a:prstGeom>
          </p:spPr>
        </p:pic>
        <p:pic>
          <p:nvPicPr>
            <p:cNvPr id="24" name="Picture 24"/>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3352194" y="3155875"/>
              <a:ext cx="2891870" cy="2689439"/>
            </a:xfrm>
            <a:prstGeom prst="rect">
              <a:avLst/>
            </a:prstGeom>
          </p:spPr>
        </p:pic>
        <p:pic>
          <p:nvPicPr>
            <p:cNvPr id="25" name="Picture 25"/>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3352194" y="6311751"/>
              <a:ext cx="2891870" cy="2689439"/>
            </a:xfrm>
            <a:prstGeom prst="rect">
              <a:avLst/>
            </a:prstGeom>
          </p:spPr>
        </p:pic>
        <p:pic>
          <p:nvPicPr>
            <p:cNvPr id="26" name="Picture 26"/>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3352194" y="9467626"/>
              <a:ext cx="2891870" cy="2689439"/>
            </a:xfrm>
            <a:prstGeom prst="rect">
              <a:avLst/>
            </a:prstGeom>
          </p:spPr>
        </p:pic>
        <p:pic>
          <p:nvPicPr>
            <p:cNvPr id="27" name="Picture 27"/>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0" y="0"/>
              <a:ext cx="2891870" cy="2689439"/>
            </a:xfrm>
            <a:prstGeom prst="rect">
              <a:avLst/>
            </a:prstGeom>
          </p:spPr>
        </p:pic>
        <p:pic>
          <p:nvPicPr>
            <p:cNvPr id="28" name="Picture 28"/>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0" y="3155875"/>
              <a:ext cx="2891870" cy="2689439"/>
            </a:xfrm>
            <a:prstGeom prst="rect">
              <a:avLst/>
            </a:prstGeom>
          </p:spPr>
        </p:pic>
        <p:pic>
          <p:nvPicPr>
            <p:cNvPr id="29" name="Picture 29"/>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0" y="6311751"/>
              <a:ext cx="2891870" cy="2689439"/>
            </a:xfrm>
            <a:prstGeom prst="rect">
              <a:avLst/>
            </a:prstGeom>
          </p:spPr>
        </p:pic>
        <p:pic>
          <p:nvPicPr>
            <p:cNvPr id="30" name="Picture 30"/>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0" y="9467626"/>
              <a:ext cx="2891870" cy="2689439"/>
            </a:xfrm>
            <a:prstGeom prst="rect">
              <a:avLst/>
            </a:prstGeom>
          </p:spPr>
        </p:pic>
      </p:grpSp>
      <p:sp>
        <p:nvSpPr>
          <p:cNvPr id="31" name="AutoShape 31"/>
          <p:cNvSpPr/>
          <p:nvPr/>
        </p:nvSpPr>
        <p:spPr>
          <a:xfrm>
            <a:off x="4946896" y="2005584"/>
            <a:ext cx="11342283" cy="6275832"/>
          </a:xfrm>
          <a:prstGeom prst="rect">
            <a:avLst/>
          </a:prstGeom>
          <a:solidFill>
            <a:schemeClr val="bg1"/>
          </a:solidFill>
        </p:spPr>
        <p:txBody>
          <a:bodyPr/>
          <a:p>
            <a:endParaRPr lang="en-US" altLang="en-GB"/>
          </a:p>
        </p:txBody>
      </p:sp>
      <p:pic>
        <p:nvPicPr>
          <p:cNvPr id="32" name="Picture 3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rot="10799999">
            <a:off x="1983048" y="1909668"/>
            <a:ext cx="6453903" cy="6467663"/>
          </a:xfrm>
          <a:prstGeom prst="rect">
            <a:avLst/>
          </a:prstGeom>
        </p:spPr>
      </p:pic>
      <p:sp>
        <p:nvSpPr>
          <p:cNvPr id="33" name="TextBox 33"/>
          <p:cNvSpPr txBox="1"/>
          <p:nvPr/>
        </p:nvSpPr>
        <p:spPr>
          <a:xfrm>
            <a:off x="2969013" y="3935700"/>
            <a:ext cx="4481973" cy="2462213"/>
          </a:xfrm>
          <a:prstGeom prst="rect">
            <a:avLst/>
          </a:prstGeom>
        </p:spPr>
        <p:txBody>
          <a:bodyPr lIns="0" tIns="0" rIns="0" bIns="0" rtlCol="0" anchor="t">
            <a:spAutoFit/>
          </a:bodyPr>
          <a:lstStyle/>
          <a:p>
            <a:pPr algn="ctr">
              <a:lnSpc>
                <a:spcPts val="9600"/>
              </a:lnSpc>
            </a:pPr>
            <a:r>
              <a:rPr lang="en-US" sz="8000" spc="-80" dirty="0">
                <a:solidFill>
                  <a:srgbClr val="FFFFFF"/>
                </a:solidFill>
                <a:latin typeface="Graphik Regular" panose="020B0503030202060203" pitchFamily="34" charset="0"/>
              </a:rPr>
              <a:t>Project Recap</a:t>
            </a:r>
            <a:endParaRPr lang="en-US" sz="8000" spc="-80" dirty="0">
              <a:solidFill>
                <a:srgbClr val="FFFFFF"/>
              </a:solidFill>
              <a:latin typeface="Graphik Regular" panose="020B0503030202060203" pitchFamily="34" charset="0"/>
            </a:endParaRPr>
          </a:p>
        </p:txBody>
      </p:sp>
      <p:sp>
        <p:nvSpPr>
          <p:cNvPr id="34" name="Text Box 33"/>
          <p:cNvSpPr txBox="1"/>
          <p:nvPr/>
        </p:nvSpPr>
        <p:spPr>
          <a:xfrm>
            <a:off x="8991600" y="2552700"/>
            <a:ext cx="6329045" cy="5302885"/>
          </a:xfrm>
          <a:prstGeom prst="rect">
            <a:avLst/>
          </a:prstGeom>
          <a:noFill/>
        </p:spPr>
        <p:txBody>
          <a:bodyPr wrap="square" rtlCol="0">
            <a:noAutofit/>
          </a:bodyPr>
          <a:p>
            <a:pPr>
              <a:lnSpc>
                <a:spcPct val="150000"/>
              </a:lnSpc>
            </a:pPr>
            <a:r>
              <a:rPr lang="en-US" altLang="en-GB" sz="2400"/>
              <a:t>Social Buzz is a fast growing technology unicorn that need to adapt quickly to its global scale.</a:t>
            </a:r>
            <a:endParaRPr lang="en-US" altLang="en-GB" sz="2400"/>
          </a:p>
          <a:p>
            <a:pPr>
              <a:lnSpc>
                <a:spcPct val="150000"/>
              </a:lnSpc>
            </a:pPr>
            <a:r>
              <a:rPr lang="en-US" altLang="en-GB" sz="2400"/>
              <a:t>Accenture has begun a 3 month POC focusing on these tasks</a:t>
            </a:r>
            <a:endParaRPr lang="en-US" altLang="en-GB" sz="2400"/>
          </a:p>
          <a:p>
            <a:pPr>
              <a:lnSpc>
                <a:spcPct val="150000"/>
              </a:lnSpc>
            </a:pPr>
            <a:endParaRPr lang="en-US" altLang="en-GB" sz="2400"/>
          </a:p>
          <a:p>
            <a:pPr marL="742950" lvl="1" indent="-285750">
              <a:lnSpc>
                <a:spcPct val="150000"/>
              </a:lnSpc>
              <a:buFont typeface="Arial" panose="020B0604020202020204" pitchFamily="34" charset="0"/>
              <a:buChar char="•"/>
            </a:pPr>
            <a:r>
              <a:rPr lang="en-US" altLang="en-GB" sz="2400"/>
              <a:t>An audit of Social Buzz’s big data practice</a:t>
            </a:r>
            <a:endParaRPr lang="en-US" altLang="en-GB" sz="2400"/>
          </a:p>
          <a:p>
            <a:pPr marL="742950" lvl="1" indent="-285750">
              <a:lnSpc>
                <a:spcPct val="150000"/>
              </a:lnSpc>
              <a:buFont typeface="Arial" panose="020B0604020202020204" pitchFamily="34" charset="0"/>
              <a:buChar char="•"/>
            </a:pPr>
            <a:r>
              <a:rPr lang="en-US" altLang="en-GB" sz="2400"/>
              <a:t>Recommendations for a successful IPO</a:t>
            </a:r>
            <a:endParaRPr lang="en-US" altLang="en-GB" sz="2400"/>
          </a:p>
          <a:p>
            <a:pPr marL="742950" lvl="1" indent="-285750">
              <a:lnSpc>
                <a:spcPct val="150000"/>
              </a:lnSpc>
              <a:buFont typeface="Arial" panose="020B0604020202020204" pitchFamily="34" charset="0"/>
              <a:buChar char="•"/>
            </a:pPr>
            <a:r>
              <a:rPr lang="en-US" altLang="en-GB" sz="2400"/>
              <a:t>Analysis to find Social Buzz’s top 5 most popular categories of content </a:t>
            </a:r>
            <a:endParaRPr lang="en-US" altLang="en-GB" sz="24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144000" y="8195696"/>
            <a:ext cx="3545508" cy="3370302"/>
            <a:chOff x="0" y="0"/>
            <a:chExt cx="4727344" cy="4493736"/>
          </a:xfrm>
        </p:grpSpPr>
        <p:grpSp>
          <p:nvGrpSpPr>
            <p:cNvPr id="3" name="Group 3"/>
            <p:cNvGrpSpPr>
              <a:grpSpLocks noChangeAspect="1"/>
            </p:cNvGrpSpPr>
            <p:nvPr/>
          </p:nvGrpSpPr>
          <p:grpSpPr>
            <a:xfrm>
              <a:off x="644072" y="410464"/>
              <a:ext cx="4083272" cy="4083272"/>
              <a:chOff x="0" y="0"/>
              <a:chExt cx="6350000" cy="6350000"/>
            </a:xfrm>
          </p:grpSpPr>
          <p:sp>
            <p:nvSpPr>
              <p:cNvPr id="4" name="Freeform 4"/>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5" name="Picture 5"/>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b="321"/>
            <a:stretch>
              <a:fillRect/>
            </a:stretch>
          </p:blipFill>
          <p:spPr>
            <a:xfrm>
              <a:off x="0" y="0"/>
              <a:ext cx="4083272" cy="4091977"/>
            </a:xfrm>
            <a:prstGeom prst="rect">
              <a:avLst/>
            </a:prstGeom>
          </p:spPr>
        </p:pic>
      </p:grpSp>
      <p:sp>
        <p:nvSpPr>
          <p:cNvPr id="6" name="AutoShape 6"/>
          <p:cNvSpPr/>
          <p:nvPr/>
        </p:nvSpPr>
        <p:spPr>
          <a:xfrm>
            <a:off x="0" y="0"/>
            <a:ext cx="9964482" cy="10287000"/>
          </a:xfrm>
          <a:prstGeom prst="rect">
            <a:avLst/>
          </a:prstGeom>
          <a:solidFill>
            <a:srgbClr val="A100FF"/>
          </a:solidFill>
          <a:ln>
            <a:solidFill>
              <a:srgbClr val="A100FF"/>
            </a:solidFill>
          </a:ln>
        </p:spPr>
        <p:txBody>
          <a:bodyPr/>
          <a:lstStyle/>
          <a:p>
            <a:endParaRPr lang="en-AU" dirty="0"/>
          </a:p>
        </p:txBody>
      </p:sp>
      <p:grpSp>
        <p:nvGrpSpPr>
          <p:cNvPr id="7" name="Group 7"/>
          <p:cNvGrpSpPr/>
          <p:nvPr/>
        </p:nvGrpSpPr>
        <p:grpSpPr>
          <a:xfrm>
            <a:off x="-146279" y="406153"/>
            <a:ext cx="2253799" cy="9474693"/>
            <a:chOff x="0" y="0"/>
            <a:chExt cx="3005065" cy="12632924"/>
          </a:xfrm>
        </p:grpSpPr>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3005065" cy="2794710"/>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279405"/>
              <a:ext cx="3005065" cy="2794710"/>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558809"/>
              <a:ext cx="3005065" cy="2794710"/>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838214"/>
              <a:ext cx="3005065" cy="2794710"/>
            </a:xfrm>
            <a:prstGeom prst="rect">
              <a:avLst/>
            </a:prstGeom>
          </p:spPr>
        </p:pic>
      </p:grpSp>
      <p:grpSp>
        <p:nvGrpSpPr>
          <p:cNvPr id="12" name="Group 12"/>
          <p:cNvGrpSpPr/>
          <p:nvPr/>
        </p:nvGrpSpPr>
        <p:grpSpPr>
          <a:xfrm>
            <a:off x="1298688" y="1464558"/>
            <a:ext cx="3438614" cy="3297100"/>
            <a:chOff x="0" y="154662"/>
            <a:chExt cx="4584818" cy="4396135"/>
          </a:xfrm>
        </p:grpSpPr>
        <p:grpSp>
          <p:nvGrpSpPr>
            <p:cNvPr id="13" name="Group 13"/>
            <p:cNvGrpSpPr>
              <a:grpSpLocks noChangeAspect="1"/>
            </p:cNvGrpSpPr>
            <p:nvPr/>
          </p:nvGrpSpPr>
          <p:grpSpPr>
            <a:xfrm>
              <a:off x="0" y="656398"/>
              <a:ext cx="3894399" cy="3894399"/>
              <a:chOff x="0" y="0"/>
              <a:chExt cx="6350000" cy="6350000"/>
            </a:xfrm>
          </p:grpSpPr>
          <p:sp>
            <p:nvSpPr>
              <p:cNvPr id="14" name="Freeform 14"/>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963488"/>
              </a:solidFill>
            </p:spPr>
            <p:txBody>
              <a:bodyPr/>
              <a:lstStyle/>
              <a:p>
                <a:endParaRPr lang="en-AU" dirty="0"/>
              </a:p>
            </p:txBody>
          </p:sp>
        </p:grpSp>
        <p:pic>
          <p:nvPicPr>
            <p:cNvPr id="15" name="Picture 15"/>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16484543">
              <a:off x="686267" y="150511"/>
              <a:ext cx="3894400" cy="3902702"/>
            </a:xfrm>
            <a:prstGeom prst="rect">
              <a:avLst/>
            </a:prstGeom>
          </p:spPr>
        </p:pic>
      </p:grpSp>
      <p:grpSp>
        <p:nvGrpSpPr>
          <p:cNvPr id="16" name="Group 16"/>
          <p:cNvGrpSpPr/>
          <p:nvPr/>
        </p:nvGrpSpPr>
        <p:grpSpPr>
          <a:xfrm>
            <a:off x="15986267" y="-1061348"/>
            <a:ext cx="3545508" cy="3370302"/>
            <a:chOff x="0" y="0"/>
            <a:chExt cx="4727344" cy="4493736"/>
          </a:xfrm>
        </p:grpSpPr>
        <p:grpSp>
          <p:nvGrpSpPr>
            <p:cNvPr id="17" name="Group 17"/>
            <p:cNvGrpSpPr>
              <a:grpSpLocks noChangeAspect="1"/>
            </p:cNvGrpSpPr>
            <p:nvPr/>
          </p:nvGrpSpPr>
          <p:grpSpPr>
            <a:xfrm>
              <a:off x="644072" y="410464"/>
              <a:ext cx="4083272" cy="4083272"/>
              <a:chOff x="0" y="0"/>
              <a:chExt cx="6350000" cy="6350000"/>
            </a:xfrm>
          </p:grpSpPr>
          <p:sp>
            <p:nvSpPr>
              <p:cNvPr id="18" name="Freeform 18"/>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9" name="Picture 19"/>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b="321"/>
            <a:stretch>
              <a:fillRect/>
            </a:stretch>
          </p:blipFill>
          <p:spPr>
            <a:xfrm>
              <a:off x="0" y="0"/>
              <a:ext cx="4083272" cy="4091977"/>
            </a:xfrm>
            <a:prstGeom prst="rect">
              <a:avLst/>
            </a:prstGeom>
          </p:spPr>
        </p:pic>
      </p:grpSp>
      <p:pic>
        <p:nvPicPr>
          <p:cNvPr id="20" name="Picture 20"/>
          <p:cNvPicPr>
            <a:picLocks noChangeAspect="1"/>
          </p:cNvPicPr>
          <p:nvPr/>
        </p:nvPicPr>
        <p:blipFill>
          <a:blip r:embed="rId7"/>
          <a:srcRect l="24693" r="24693"/>
          <a:stretch>
            <a:fillRect/>
          </a:stretch>
        </p:blipFill>
        <p:spPr>
          <a:xfrm>
            <a:off x="11007484" y="1028700"/>
            <a:ext cx="6251816" cy="8229600"/>
          </a:xfrm>
          <a:prstGeom prst="rect">
            <a:avLst/>
          </a:prstGeom>
        </p:spPr>
      </p:pic>
      <p:sp>
        <p:nvSpPr>
          <p:cNvPr id="21" name="TextBox 21"/>
          <p:cNvSpPr txBox="1"/>
          <p:nvPr/>
        </p:nvSpPr>
        <p:spPr>
          <a:xfrm>
            <a:off x="3069738" y="2308953"/>
            <a:ext cx="5786869" cy="1231106"/>
          </a:xfrm>
          <a:prstGeom prst="rect">
            <a:avLst/>
          </a:prstGeom>
        </p:spPr>
        <p:txBody>
          <a:bodyPr lIns="0" tIns="0" rIns="0" bIns="0" rtlCol="0" anchor="t">
            <a:spAutoFit/>
          </a:bodyPr>
          <a:lstStyle/>
          <a:p>
            <a:pPr>
              <a:lnSpc>
                <a:spcPts val="9600"/>
              </a:lnSpc>
            </a:pPr>
            <a:r>
              <a:rPr lang="en-US" sz="8000" spc="-80" dirty="0">
                <a:solidFill>
                  <a:srgbClr val="FFFFFF"/>
                </a:solidFill>
                <a:latin typeface="Graphik Regular" panose="020B0503030202060203" pitchFamily="34" charset="0"/>
              </a:rPr>
              <a:t>Problem</a:t>
            </a:r>
            <a:endParaRPr lang="en-US" sz="8000" spc="-80" dirty="0">
              <a:solidFill>
                <a:srgbClr val="FFFFFF"/>
              </a:solidFill>
              <a:latin typeface="Graphik Regular" panose="020B0503030202060203" pitchFamily="34" charset="0"/>
            </a:endParaRPr>
          </a:p>
        </p:txBody>
      </p:sp>
      <p:sp>
        <p:nvSpPr>
          <p:cNvPr id="22" name="Text Box 21"/>
          <p:cNvSpPr txBox="1"/>
          <p:nvPr/>
        </p:nvSpPr>
        <p:spPr>
          <a:xfrm>
            <a:off x="2887345" y="4838700"/>
            <a:ext cx="6256655" cy="4969510"/>
          </a:xfrm>
          <a:prstGeom prst="rect">
            <a:avLst/>
          </a:prstGeom>
          <a:noFill/>
        </p:spPr>
        <p:txBody>
          <a:bodyPr wrap="square" rtlCol="0">
            <a:noAutofit/>
          </a:bodyPr>
          <a:p>
            <a:pPr>
              <a:lnSpc>
                <a:spcPct val="150000"/>
              </a:lnSpc>
            </a:pPr>
            <a:r>
              <a:rPr lang="en-US" altLang="en-GB" sz="2800" b="1">
                <a:solidFill>
                  <a:schemeClr val="bg1"/>
                </a:solidFill>
              </a:rPr>
              <a:t>O</a:t>
            </a:r>
            <a:r>
              <a:rPr lang="en-GB" altLang="en-US" sz="2800" b="1">
                <a:solidFill>
                  <a:schemeClr val="bg1"/>
                </a:solidFill>
              </a:rPr>
              <a:t>ver </a:t>
            </a:r>
            <a:r>
              <a:rPr lang="en-GB" altLang="en-US" sz="2800" b="1" u="sng">
                <a:solidFill>
                  <a:schemeClr val="bg1"/>
                </a:solidFill>
              </a:rPr>
              <a:t>500</a:t>
            </a:r>
            <a:r>
              <a:rPr lang="en-GB" altLang="en-US" sz="2800" b="1">
                <a:solidFill>
                  <a:schemeClr val="bg1"/>
                </a:solidFill>
              </a:rPr>
              <a:t> million active users </a:t>
            </a:r>
            <a:r>
              <a:rPr lang="en-US" altLang="en-GB" sz="2800" b="1">
                <a:solidFill>
                  <a:schemeClr val="bg1"/>
                </a:solidFill>
              </a:rPr>
              <a:t>per</a:t>
            </a:r>
            <a:r>
              <a:rPr lang="en-GB" altLang="en-US" sz="2800" b="1">
                <a:solidFill>
                  <a:schemeClr val="bg1"/>
                </a:solidFill>
              </a:rPr>
              <a:t> month</a:t>
            </a:r>
            <a:endParaRPr lang="en-GB" altLang="en-US" sz="2800" b="1">
              <a:solidFill>
                <a:schemeClr val="bg1"/>
              </a:solidFill>
            </a:endParaRPr>
          </a:p>
          <a:p>
            <a:pPr>
              <a:lnSpc>
                <a:spcPct val="150000"/>
              </a:lnSpc>
            </a:pPr>
            <a:r>
              <a:rPr lang="en-US" altLang="en-GB" sz="2800" b="1">
                <a:solidFill>
                  <a:schemeClr val="bg1"/>
                </a:solidFill>
              </a:rPr>
              <a:t>O</a:t>
            </a:r>
            <a:r>
              <a:rPr lang="en-GB" altLang="en-US" sz="2800" b="1">
                <a:solidFill>
                  <a:schemeClr val="bg1"/>
                </a:solidFill>
              </a:rPr>
              <a:t>ver </a:t>
            </a:r>
            <a:r>
              <a:rPr lang="en-GB" altLang="en-US" sz="2800" b="1" u="sng">
                <a:solidFill>
                  <a:schemeClr val="bg1"/>
                </a:solidFill>
              </a:rPr>
              <a:t>100,000</a:t>
            </a:r>
            <a:r>
              <a:rPr lang="en-GB" altLang="en-US" sz="2800" b="1">
                <a:solidFill>
                  <a:schemeClr val="bg1"/>
                </a:solidFill>
              </a:rPr>
              <a:t> </a:t>
            </a:r>
            <a:r>
              <a:rPr lang="en-US" altLang="en-GB" sz="2800" b="1">
                <a:solidFill>
                  <a:schemeClr val="bg1"/>
                </a:solidFill>
              </a:rPr>
              <a:t>posts per day, leading to: </a:t>
            </a:r>
            <a:endParaRPr lang="en-US" altLang="en-GB" sz="2800" b="1">
              <a:solidFill>
                <a:schemeClr val="bg1"/>
              </a:solidFill>
            </a:endParaRPr>
          </a:p>
          <a:p>
            <a:pPr>
              <a:lnSpc>
                <a:spcPct val="150000"/>
              </a:lnSpc>
            </a:pPr>
            <a:r>
              <a:rPr lang="en-US" altLang="en-GB" sz="2800" b="1">
                <a:solidFill>
                  <a:schemeClr val="bg1"/>
                </a:solidFill>
              </a:rPr>
              <a:t>Over </a:t>
            </a:r>
            <a:r>
              <a:rPr lang="en-US" altLang="en-GB" sz="2800" b="1" u="sng">
                <a:solidFill>
                  <a:schemeClr val="bg1"/>
                </a:solidFill>
              </a:rPr>
              <a:t>35,600,000</a:t>
            </a:r>
            <a:r>
              <a:rPr lang="en-US" altLang="en-GB" sz="2800" b="1">
                <a:solidFill>
                  <a:schemeClr val="bg1"/>
                </a:solidFill>
              </a:rPr>
              <a:t> pieces of content per year</a:t>
            </a:r>
            <a:r>
              <a:rPr lang="en-US" altLang="en-GB" sz="2800">
                <a:solidFill>
                  <a:schemeClr val="bg1"/>
                </a:solidFill>
              </a:rPr>
              <a:t>.</a:t>
            </a:r>
            <a:endParaRPr lang="en-US" altLang="en-GB" sz="2800">
              <a:solidFill>
                <a:schemeClr val="bg1"/>
              </a:solidFill>
            </a:endParaRPr>
          </a:p>
          <a:p>
            <a:pPr>
              <a:lnSpc>
                <a:spcPct val="150000"/>
              </a:lnSpc>
            </a:pPr>
            <a:r>
              <a:rPr lang="en-US" altLang="en-GB" sz="2400">
                <a:solidFill>
                  <a:schemeClr val="bg1"/>
                </a:solidFill>
              </a:rPr>
              <a:t>How to manage the challenges of big data.</a:t>
            </a:r>
            <a:endParaRPr lang="en-US" altLang="en-GB" sz="2400">
              <a:solidFill>
                <a:schemeClr val="bg1"/>
              </a:solidFill>
            </a:endParaRPr>
          </a:p>
          <a:p>
            <a:pPr>
              <a:lnSpc>
                <a:spcPct val="150000"/>
              </a:lnSpc>
            </a:pPr>
            <a:r>
              <a:rPr lang="en-US" altLang="en-GB" sz="2400" u="sng">
                <a:solidFill>
                  <a:schemeClr val="bg1"/>
                </a:solidFill>
              </a:rPr>
              <a:t>Analysis of Social Buzz’s content categories to highlights the top 5 most populaer categories of content</a:t>
            </a:r>
            <a:endParaRPr lang="en-US" altLang="en-GB" sz="2400" u="sng">
              <a:solidFill>
                <a:schemeClr val="bg1"/>
              </a:solidFill>
            </a:endParaRPr>
          </a:p>
          <a:p>
            <a:endParaRPr lang="en-US" altLang="en-GB"/>
          </a:p>
          <a:p>
            <a:endParaRPr lang="en-US" altLang="en-GB"/>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06723" y="406153"/>
            <a:ext cx="9939843" cy="9474693"/>
            <a:chOff x="0" y="0"/>
            <a:chExt cx="13253124" cy="12632924"/>
          </a:xfrm>
        </p:grpSpPr>
        <p:pic>
          <p:nvPicPr>
            <p:cNvPr id="3" name="Picture 3"/>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3416020" y="0"/>
              <a:ext cx="3005065" cy="2794710"/>
            </a:xfrm>
            <a:prstGeom prst="rect">
              <a:avLst/>
            </a:prstGeom>
          </p:spPr>
        </p:pic>
        <p:pic>
          <p:nvPicPr>
            <p:cNvPr id="4" name="Picture 4"/>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3416020" y="9838214"/>
              <a:ext cx="3005065" cy="2794710"/>
            </a:xfrm>
            <a:prstGeom prst="rect">
              <a:avLst/>
            </a:prstGeom>
          </p:spPr>
        </p:pic>
        <p:pic>
          <p:nvPicPr>
            <p:cNvPr id="5" name="Picture 5"/>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0" y="0"/>
              <a:ext cx="3005065" cy="2794710"/>
            </a:xfrm>
            <a:prstGeom prst="rect">
              <a:avLst/>
            </a:prstGeom>
          </p:spPr>
        </p:pic>
        <p:pic>
          <p:nvPicPr>
            <p:cNvPr id="6" name="Picture 6"/>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0" y="3279405"/>
              <a:ext cx="3005065" cy="2794710"/>
            </a:xfrm>
            <a:prstGeom prst="rect">
              <a:avLst/>
            </a:prstGeom>
          </p:spPr>
        </p:pic>
        <p:pic>
          <p:nvPicPr>
            <p:cNvPr id="7" name="Picture 7"/>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0" y="6558809"/>
              <a:ext cx="3005065" cy="2794710"/>
            </a:xfrm>
            <a:prstGeom prst="rect">
              <a:avLst/>
            </a:prstGeom>
          </p:spPr>
        </p:pic>
        <p:pic>
          <p:nvPicPr>
            <p:cNvPr id="8" name="Picture 8"/>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0" y="9838214"/>
              <a:ext cx="3005065" cy="2794710"/>
            </a:xfrm>
            <a:prstGeom prst="rect">
              <a:avLst/>
            </a:prstGeom>
          </p:spPr>
        </p:pic>
        <p:pic>
          <p:nvPicPr>
            <p:cNvPr id="9" name="Picture 9"/>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6832040" y="0"/>
              <a:ext cx="3005065" cy="2794710"/>
            </a:xfrm>
            <a:prstGeom prst="rect">
              <a:avLst/>
            </a:prstGeom>
          </p:spPr>
        </p:pic>
        <p:pic>
          <p:nvPicPr>
            <p:cNvPr id="10" name="Picture 10"/>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6832040" y="9838214"/>
              <a:ext cx="3005065" cy="2794710"/>
            </a:xfrm>
            <a:prstGeom prst="rect">
              <a:avLst/>
            </a:prstGeom>
          </p:spPr>
        </p:pic>
        <p:pic>
          <p:nvPicPr>
            <p:cNvPr id="11" name="Picture 11"/>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10248060" y="0"/>
              <a:ext cx="3005065" cy="2794710"/>
            </a:xfrm>
            <a:prstGeom prst="rect">
              <a:avLst/>
            </a:prstGeom>
          </p:spPr>
        </p:pic>
        <p:pic>
          <p:nvPicPr>
            <p:cNvPr id="12" name="Picture 12"/>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10248060" y="3279405"/>
              <a:ext cx="3005065" cy="2794710"/>
            </a:xfrm>
            <a:prstGeom prst="rect">
              <a:avLst/>
            </a:prstGeom>
          </p:spPr>
        </p:pic>
        <p:pic>
          <p:nvPicPr>
            <p:cNvPr id="13" name="Picture 13"/>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10248060" y="6558809"/>
              <a:ext cx="3005065" cy="2794710"/>
            </a:xfrm>
            <a:prstGeom prst="rect">
              <a:avLst/>
            </a:prstGeom>
          </p:spPr>
        </p:pic>
        <p:pic>
          <p:nvPicPr>
            <p:cNvPr id="14" name="Picture 14"/>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10248060" y="9838214"/>
              <a:ext cx="3005065" cy="2794710"/>
            </a:xfrm>
            <a:prstGeom prst="rect">
              <a:avLst/>
            </a:prstGeom>
          </p:spPr>
        </p:pic>
      </p:grpSp>
      <p:sp>
        <p:nvSpPr>
          <p:cNvPr id="15" name="AutoShape 15"/>
          <p:cNvSpPr/>
          <p:nvPr/>
        </p:nvSpPr>
        <p:spPr>
          <a:xfrm>
            <a:off x="2110745" y="1825527"/>
            <a:ext cx="6750815" cy="6635945"/>
          </a:xfrm>
          <a:prstGeom prst="rect">
            <a:avLst/>
          </a:prstGeom>
          <a:solidFill>
            <a:srgbClr val="FFFFFF"/>
          </a:solidFill>
        </p:spPr>
      </p:sp>
      <p:grpSp>
        <p:nvGrpSpPr>
          <p:cNvPr id="16" name="Group 16"/>
          <p:cNvGrpSpPr>
            <a:grpSpLocks noChangeAspect="1"/>
          </p:cNvGrpSpPr>
          <p:nvPr/>
        </p:nvGrpSpPr>
        <p:grpSpPr>
          <a:xfrm>
            <a:off x="11825797" y="1270731"/>
            <a:ext cx="2085137" cy="2085137"/>
            <a:chOff x="0" y="0"/>
            <a:chExt cx="6350000" cy="6350000"/>
          </a:xfrm>
        </p:grpSpPr>
        <p:sp>
          <p:nvSpPr>
            <p:cNvPr id="17" name="Freeform 1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grpSp>
        <p:nvGrpSpPr>
          <p:cNvPr id="18" name="Group 18"/>
          <p:cNvGrpSpPr>
            <a:grpSpLocks noChangeAspect="1"/>
          </p:cNvGrpSpPr>
          <p:nvPr/>
        </p:nvGrpSpPr>
        <p:grpSpPr>
          <a:xfrm>
            <a:off x="11419219" y="1028700"/>
            <a:ext cx="2174041" cy="2165548"/>
            <a:chOff x="0" y="0"/>
            <a:chExt cx="6502400" cy="6477000"/>
          </a:xfrm>
        </p:grpSpPr>
        <p:sp>
          <p:nvSpPr>
            <p:cNvPr id="19" name="Freeform 19"/>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3"/>
              <a:stretch>
                <a:fillRect l="-136837" t="-28774" r="-84967" b="-86469"/>
              </a:stretch>
            </a:blipFill>
            <a:ln>
              <a:solidFill>
                <a:srgbClr val="00BAFF"/>
              </a:solidFill>
            </a:ln>
          </p:spPr>
          <p:txBody>
            <a:bodyPr/>
            <a:lstStyle/>
            <a:p>
              <a:endParaRPr lang="en-AU" dirty="0"/>
            </a:p>
          </p:txBody>
        </p:sp>
        <p:sp>
          <p:nvSpPr>
            <p:cNvPr id="20" name="Freeform 20"/>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sp>
      </p:grpSp>
      <p:grpSp>
        <p:nvGrpSpPr>
          <p:cNvPr id="21" name="Group 21"/>
          <p:cNvGrpSpPr>
            <a:grpSpLocks noChangeAspect="1"/>
          </p:cNvGrpSpPr>
          <p:nvPr/>
        </p:nvGrpSpPr>
        <p:grpSpPr>
          <a:xfrm>
            <a:off x="11825797" y="4221947"/>
            <a:ext cx="2085137" cy="2085137"/>
            <a:chOff x="0" y="0"/>
            <a:chExt cx="6350000" cy="6350000"/>
          </a:xfrm>
        </p:grpSpPr>
        <p:sp>
          <p:nvSpPr>
            <p:cNvPr id="22" name="Freeform 2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AU" dirty="0"/>
            </a:p>
          </p:txBody>
        </p:sp>
      </p:grpSp>
      <p:grpSp>
        <p:nvGrpSpPr>
          <p:cNvPr id="23" name="Group 23"/>
          <p:cNvGrpSpPr>
            <a:grpSpLocks noChangeAspect="1"/>
          </p:cNvGrpSpPr>
          <p:nvPr/>
        </p:nvGrpSpPr>
        <p:grpSpPr>
          <a:xfrm>
            <a:off x="11411515" y="4002073"/>
            <a:ext cx="2187334" cy="2123082"/>
            <a:chOff x="-23042" y="66269"/>
            <a:chExt cx="6542158" cy="6349987"/>
          </a:xfrm>
        </p:grpSpPr>
        <p:sp>
          <p:nvSpPr>
            <p:cNvPr id="24" name="Freeform 24"/>
            <p:cNvSpPr/>
            <p:nvPr/>
          </p:nvSpPr>
          <p:spPr>
            <a:xfrm>
              <a:off x="-23042" y="119185"/>
              <a:ext cx="6542158"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4"/>
              <a:stretch>
                <a:fillRect l="-162891" t="-16684" r="-160683" b="-166629"/>
              </a:stretch>
            </a:blipFill>
            <a:ln>
              <a:solidFill>
                <a:srgbClr val="00BAFF"/>
              </a:solidFill>
            </a:ln>
          </p:spPr>
        </p:sp>
        <p:sp>
          <p:nvSpPr>
            <p:cNvPr id="25" name="Freeform 25"/>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sp>
      </p:grpSp>
      <p:grpSp>
        <p:nvGrpSpPr>
          <p:cNvPr id="26" name="Group 26"/>
          <p:cNvGrpSpPr>
            <a:grpSpLocks noChangeAspect="1"/>
          </p:cNvGrpSpPr>
          <p:nvPr/>
        </p:nvGrpSpPr>
        <p:grpSpPr>
          <a:xfrm>
            <a:off x="11825797" y="7173163"/>
            <a:ext cx="2085137" cy="2085137"/>
            <a:chOff x="0" y="0"/>
            <a:chExt cx="6350000" cy="6350000"/>
          </a:xfrm>
        </p:grpSpPr>
        <p:sp>
          <p:nvSpPr>
            <p:cNvPr id="27" name="Freeform 2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AU" dirty="0"/>
            </a:p>
          </p:txBody>
        </p:sp>
      </p:grpSp>
      <p:grpSp>
        <p:nvGrpSpPr>
          <p:cNvPr id="28" name="Group 28"/>
          <p:cNvGrpSpPr>
            <a:grpSpLocks noChangeAspect="1"/>
          </p:cNvGrpSpPr>
          <p:nvPr/>
        </p:nvGrpSpPr>
        <p:grpSpPr>
          <a:xfrm>
            <a:off x="11419219" y="6931132"/>
            <a:ext cx="2174041" cy="2165548"/>
            <a:chOff x="0" y="0"/>
            <a:chExt cx="6502400" cy="6477000"/>
          </a:xfrm>
        </p:grpSpPr>
        <p:sp>
          <p:nvSpPr>
            <p:cNvPr id="29" name="Freeform 29"/>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5"/>
              <a:stretch>
                <a:fillRect l="-164266" t="1917" r="-22903" b="-93994"/>
              </a:stretch>
            </a:blipFill>
            <a:ln>
              <a:solidFill>
                <a:srgbClr val="00BAFF"/>
              </a:solidFill>
            </a:ln>
          </p:spPr>
          <p:txBody>
            <a:bodyPr/>
            <a:lstStyle/>
            <a:p>
              <a:endParaRPr lang="en-AU" dirty="0"/>
            </a:p>
          </p:txBody>
        </p:sp>
        <p:sp>
          <p:nvSpPr>
            <p:cNvPr id="30" name="Freeform 30"/>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sp>
      </p:grpSp>
      <p:sp>
        <p:nvSpPr>
          <p:cNvPr id="31" name="TextBox 31"/>
          <p:cNvSpPr txBox="1"/>
          <p:nvPr/>
        </p:nvSpPr>
        <p:spPr>
          <a:xfrm>
            <a:off x="2670508" y="3331799"/>
            <a:ext cx="5612273" cy="3693319"/>
          </a:xfrm>
          <a:prstGeom prst="rect">
            <a:avLst/>
          </a:prstGeom>
        </p:spPr>
        <p:txBody>
          <a:bodyPr lIns="0" tIns="0" rIns="0" bIns="0" rtlCol="0" anchor="t">
            <a:spAutoFit/>
          </a:bodyPr>
          <a:lstStyle/>
          <a:p>
            <a:pPr algn="ctr">
              <a:lnSpc>
                <a:spcPts val="9600"/>
              </a:lnSpc>
            </a:pPr>
            <a:r>
              <a:rPr lang="en-US" sz="8000" spc="-80" dirty="0">
                <a:solidFill>
                  <a:srgbClr val="000000"/>
                </a:solidFill>
                <a:latin typeface="Graphik Regular" panose="020B0503030202060203" pitchFamily="34" charset="0"/>
              </a:rPr>
              <a:t>The Analytics team</a:t>
            </a:r>
            <a:endParaRPr lang="en-US" sz="8000" spc="-80" dirty="0">
              <a:solidFill>
                <a:srgbClr val="000000"/>
              </a:solidFill>
              <a:latin typeface="Graphik Regular" panose="020B0503030202060203" pitchFamily="34" charset="0"/>
            </a:endParaRPr>
          </a:p>
        </p:txBody>
      </p:sp>
      <p:sp>
        <p:nvSpPr>
          <p:cNvPr id="32" name="Text Box 31"/>
          <p:cNvSpPr txBox="1"/>
          <p:nvPr/>
        </p:nvSpPr>
        <p:spPr>
          <a:xfrm>
            <a:off x="14249400" y="1579880"/>
            <a:ext cx="3872230" cy="1198880"/>
          </a:xfrm>
          <a:prstGeom prst="rect">
            <a:avLst/>
          </a:prstGeom>
          <a:noFill/>
        </p:spPr>
        <p:txBody>
          <a:bodyPr wrap="square" rtlCol="0">
            <a:spAutoFit/>
          </a:bodyPr>
          <a:p>
            <a:pPr>
              <a:lnSpc>
                <a:spcPct val="150000"/>
              </a:lnSpc>
            </a:pPr>
            <a:r>
              <a:rPr lang="en-US" altLang="en-GB" sz="2400" b="1"/>
              <a:t>Andrew Fleming</a:t>
            </a:r>
            <a:endParaRPr lang="en-US" altLang="en-GB" sz="2400" b="1"/>
          </a:p>
          <a:p>
            <a:pPr>
              <a:lnSpc>
                <a:spcPct val="150000"/>
              </a:lnSpc>
            </a:pPr>
            <a:r>
              <a:rPr lang="en-US" altLang="en-GB" sz="2400"/>
              <a:t>Chief Technical Architect</a:t>
            </a:r>
            <a:endParaRPr lang="en-US" altLang="en-GB" sz="2400"/>
          </a:p>
        </p:txBody>
      </p:sp>
      <p:sp>
        <p:nvSpPr>
          <p:cNvPr id="33" name="Text Box 32"/>
          <p:cNvSpPr txBox="1"/>
          <p:nvPr/>
        </p:nvSpPr>
        <p:spPr>
          <a:xfrm>
            <a:off x="14300200" y="4526280"/>
            <a:ext cx="3050540" cy="1198880"/>
          </a:xfrm>
          <a:prstGeom prst="rect">
            <a:avLst/>
          </a:prstGeom>
          <a:noFill/>
        </p:spPr>
        <p:txBody>
          <a:bodyPr wrap="square" rtlCol="0">
            <a:spAutoFit/>
          </a:bodyPr>
          <a:p>
            <a:pPr>
              <a:lnSpc>
                <a:spcPct val="150000"/>
              </a:lnSpc>
            </a:pPr>
            <a:r>
              <a:rPr lang="en-US" altLang="en-GB" sz="2400" b="1"/>
              <a:t>Marcus Rompton</a:t>
            </a:r>
            <a:endParaRPr lang="en-US" altLang="en-GB" sz="2400" b="1"/>
          </a:p>
          <a:p>
            <a:pPr>
              <a:lnSpc>
                <a:spcPct val="150000"/>
              </a:lnSpc>
            </a:pPr>
            <a:r>
              <a:rPr lang="en-US" altLang="en-GB" sz="2400"/>
              <a:t>Senior Principle</a:t>
            </a:r>
            <a:endParaRPr lang="en-US" altLang="en-GB" sz="2400"/>
          </a:p>
        </p:txBody>
      </p:sp>
      <p:sp>
        <p:nvSpPr>
          <p:cNvPr id="34" name="Text Box 33"/>
          <p:cNvSpPr txBox="1"/>
          <p:nvPr/>
        </p:nvSpPr>
        <p:spPr>
          <a:xfrm>
            <a:off x="14376400" y="7345680"/>
            <a:ext cx="3050540" cy="1198880"/>
          </a:xfrm>
          <a:prstGeom prst="rect">
            <a:avLst/>
          </a:prstGeom>
          <a:noFill/>
        </p:spPr>
        <p:txBody>
          <a:bodyPr wrap="square" rtlCol="0">
            <a:spAutoFit/>
          </a:bodyPr>
          <a:p>
            <a:pPr>
              <a:lnSpc>
                <a:spcPct val="150000"/>
              </a:lnSpc>
            </a:pPr>
            <a:r>
              <a:rPr lang="en-US" altLang="en-GB" sz="2400" b="1"/>
              <a:t>Osareniho Oni</a:t>
            </a:r>
            <a:endParaRPr lang="en-US" altLang="en-GB" sz="2400" b="1"/>
          </a:p>
          <a:p>
            <a:pPr>
              <a:lnSpc>
                <a:spcPct val="150000"/>
              </a:lnSpc>
            </a:pPr>
            <a:r>
              <a:rPr lang="en-US" altLang="en-GB" sz="2400"/>
              <a:t>Data Analyst</a:t>
            </a:r>
            <a:endParaRPr lang="en-US" altLang="en-GB" sz="24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grpSp>
        <p:nvGrpSpPr>
          <p:cNvPr id="2" name="Group 2"/>
          <p:cNvGrpSpPr/>
          <p:nvPr/>
        </p:nvGrpSpPr>
        <p:grpSpPr>
          <a:xfrm>
            <a:off x="445296" y="406153"/>
            <a:ext cx="10042534" cy="9474693"/>
            <a:chOff x="0" y="0"/>
            <a:chExt cx="13390046" cy="12632924"/>
          </a:xfrm>
        </p:grpSpPr>
        <p:pic>
          <p:nvPicPr>
            <p:cNvPr id="3" name="Picture 3"/>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r="10232"/>
            <a:stretch>
              <a:fillRect/>
            </a:stretch>
          </p:blipFill>
          <p:spPr>
            <a:xfrm>
              <a:off x="6923321" y="6558809"/>
              <a:ext cx="2697587" cy="2794710"/>
            </a:xfrm>
            <a:prstGeom prst="rect">
              <a:avLst/>
            </a:prstGeom>
          </p:spPr>
        </p:pic>
        <p:pic>
          <p:nvPicPr>
            <p:cNvPr id="4" name="Picture 4"/>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6923321" y="9838214"/>
              <a:ext cx="3005065" cy="2794710"/>
            </a:xfrm>
            <a:prstGeom prst="rect">
              <a:avLst/>
            </a:prstGeom>
          </p:spPr>
        </p:pic>
        <p:pic>
          <p:nvPicPr>
            <p:cNvPr id="5" name="Picture 5"/>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3461660" y="3279405"/>
              <a:ext cx="3005065" cy="2794710"/>
            </a:xfrm>
            <a:prstGeom prst="rect">
              <a:avLst/>
            </a:prstGeom>
          </p:spPr>
        </p:pic>
        <p:pic>
          <p:nvPicPr>
            <p:cNvPr id="6" name="Picture 6"/>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3461660" y="6558809"/>
              <a:ext cx="3005065" cy="2794710"/>
            </a:xfrm>
            <a:prstGeom prst="rect">
              <a:avLst/>
            </a:prstGeom>
          </p:spPr>
        </p:pic>
        <p:pic>
          <p:nvPicPr>
            <p:cNvPr id="7" name="Picture 7"/>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3461660" y="9838214"/>
              <a:ext cx="3005065" cy="2794710"/>
            </a:xfrm>
            <a:prstGeom prst="rect">
              <a:avLst/>
            </a:prstGeom>
          </p:spPr>
        </p:pic>
        <p:pic>
          <p:nvPicPr>
            <p:cNvPr id="8" name="Picture 8"/>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0" y="0"/>
              <a:ext cx="3005065" cy="2794710"/>
            </a:xfrm>
            <a:prstGeom prst="rect">
              <a:avLst/>
            </a:prstGeom>
          </p:spPr>
        </p:pic>
        <p:pic>
          <p:nvPicPr>
            <p:cNvPr id="9" name="Picture 9"/>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0" y="3279405"/>
              <a:ext cx="3005065" cy="2794710"/>
            </a:xfrm>
            <a:prstGeom prst="rect">
              <a:avLst/>
            </a:prstGeom>
          </p:spPr>
        </p:pic>
        <p:pic>
          <p:nvPicPr>
            <p:cNvPr id="10" name="Picture 10"/>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0" y="6558809"/>
              <a:ext cx="3005065" cy="2794710"/>
            </a:xfrm>
            <a:prstGeom prst="rect">
              <a:avLst/>
            </a:prstGeom>
          </p:spPr>
        </p:pic>
        <p:pic>
          <p:nvPicPr>
            <p:cNvPr id="11" name="Picture 11"/>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0" y="9838214"/>
              <a:ext cx="3005065" cy="2794710"/>
            </a:xfrm>
            <a:prstGeom prst="rect">
              <a:avLst/>
            </a:prstGeom>
          </p:spPr>
        </p:pic>
        <p:pic>
          <p:nvPicPr>
            <p:cNvPr id="12" name="Picture 12"/>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10384981" y="9838214"/>
              <a:ext cx="3005065" cy="2794710"/>
            </a:xfrm>
            <a:prstGeom prst="rect">
              <a:avLst/>
            </a:prstGeom>
          </p:spPr>
        </p:pic>
      </p:grpSp>
      <p:grpSp>
        <p:nvGrpSpPr>
          <p:cNvPr id="13" name="Group 13"/>
          <p:cNvGrpSpPr/>
          <p:nvPr/>
        </p:nvGrpSpPr>
        <p:grpSpPr>
          <a:xfrm>
            <a:off x="1903391" y="1027892"/>
            <a:ext cx="1854962" cy="1781248"/>
            <a:chOff x="0" y="0"/>
            <a:chExt cx="2473282" cy="2374997"/>
          </a:xfrm>
        </p:grpSpPr>
        <p:grpSp>
          <p:nvGrpSpPr>
            <p:cNvPr id="14" name="Group 14"/>
            <p:cNvGrpSpPr>
              <a:grpSpLocks noChangeAspect="1"/>
            </p:cNvGrpSpPr>
            <p:nvPr/>
          </p:nvGrpSpPr>
          <p:grpSpPr>
            <a:xfrm>
              <a:off x="0" y="342565"/>
              <a:ext cx="2032432" cy="2032432"/>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16" name="Picture 1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rot="-5115457">
              <a:off x="358154" y="78550"/>
              <a:ext cx="2032432" cy="2036765"/>
            </a:xfrm>
            <a:prstGeom prst="rect">
              <a:avLst/>
            </a:prstGeom>
          </p:spPr>
        </p:pic>
      </p:grpSp>
      <p:grpSp>
        <p:nvGrpSpPr>
          <p:cNvPr id="17" name="Group 17"/>
          <p:cNvGrpSpPr/>
          <p:nvPr/>
        </p:nvGrpSpPr>
        <p:grpSpPr>
          <a:xfrm>
            <a:off x="3758754" y="2639980"/>
            <a:ext cx="1854962" cy="1781248"/>
            <a:chOff x="0" y="0"/>
            <a:chExt cx="2473282" cy="2374997"/>
          </a:xfrm>
        </p:grpSpPr>
        <p:grpSp>
          <p:nvGrpSpPr>
            <p:cNvPr id="18" name="Group 18"/>
            <p:cNvGrpSpPr>
              <a:grpSpLocks noChangeAspect="1"/>
            </p:cNvGrpSpPr>
            <p:nvPr/>
          </p:nvGrpSpPr>
          <p:grpSpPr>
            <a:xfrm>
              <a:off x="0" y="342565"/>
              <a:ext cx="2032432" cy="2032432"/>
              <a:chOff x="0" y="0"/>
              <a:chExt cx="6350000" cy="6350000"/>
            </a:xfrm>
          </p:grpSpPr>
          <p:sp>
            <p:nvSpPr>
              <p:cNvPr id="19" name="Freeform 19"/>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0" name="Picture 20"/>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rot="-5115457">
              <a:off x="358154" y="78550"/>
              <a:ext cx="2032432" cy="2036765"/>
            </a:xfrm>
            <a:prstGeom prst="rect">
              <a:avLst/>
            </a:prstGeom>
          </p:spPr>
        </p:pic>
      </p:grpSp>
      <p:grpSp>
        <p:nvGrpSpPr>
          <p:cNvPr id="21" name="Group 21"/>
          <p:cNvGrpSpPr/>
          <p:nvPr/>
        </p:nvGrpSpPr>
        <p:grpSpPr>
          <a:xfrm>
            <a:off x="5614117" y="4252068"/>
            <a:ext cx="1854962" cy="1781248"/>
            <a:chOff x="0" y="0"/>
            <a:chExt cx="2473282" cy="2374997"/>
          </a:xfrm>
        </p:grpSpPr>
        <p:grpSp>
          <p:nvGrpSpPr>
            <p:cNvPr id="22" name="Group 22"/>
            <p:cNvGrpSpPr>
              <a:grpSpLocks noChangeAspect="1"/>
            </p:cNvGrpSpPr>
            <p:nvPr/>
          </p:nvGrpSpPr>
          <p:grpSpPr>
            <a:xfrm>
              <a:off x="0" y="342565"/>
              <a:ext cx="2032432" cy="2032432"/>
              <a:chOff x="0" y="0"/>
              <a:chExt cx="6350000" cy="6350000"/>
            </a:xfrm>
          </p:grpSpPr>
          <p:sp>
            <p:nvSpPr>
              <p:cNvPr id="23" name="Freeform 23"/>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4" name="Picture 24"/>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rot="-5115457">
              <a:off x="358154" y="78550"/>
              <a:ext cx="2032432" cy="2036765"/>
            </a:xfrm>
            <a:prstGeom prst="rect">
              <a:avLst/>
            </a:prstGeom>
          </p:spPr>
        </p:pic>
      </p:grpSp>
      <p:grpSp>
        <p:nvGrpSpPr>
          <p:cNvPr id="25" name="Group 25"/>
          <p:cNvGrpSpPr/>
          <p:nvPr/>
        </p:nvGrpSpPr>
        <p:grpSpPr>
          <a:xfrm>
            <a:off x="7469480" y="5864156"/>
            <a:ext cx="1854962" cy="1781248"/>
            <a:chOff x="0" y="0"/>
            <a:chExt cx="2473282" cy="2374997"/>
          </a:xfrm>
        </p:grpSpPr>
        <p:grpSp>
          <p:nvGrpSpPr>
            <p:cNvPr id="26" name="Group 26"/>
            <p:cNvGrpSpPr>
              <a:grpSpLocks noChangeAspect="1"/>
            </p:cNvGrpSpPr>
            <p:nvPr/>
          </p:nvGrpSpPr>
          <p:grpSpPr>
            <a:xfrm>
              <a:off x="0" y="342565"/>
              <a:ext cx="2032432" cy="2032432"/>
              <a:chOff x="0" y="0"/>
              <a:chExt cx="6350000" cy="6350000"/>
            </a:xfrm>
          </p:grpSpPr>
          <p:sp>
            <p:nvSpPr>
              <p:cNvPr id="27" name="Freeform 2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8" name="Picture 28"/>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rot="-5115457">
              <a:off x="358154" y="78550"/>
              <a:ext cx="2032432" cy="2036765"/>
            </a:xfrm>
            <a:prstGeom prst="rect">
              <a:avLst/>
            </a:prstGeom>
          </p:spPr>
        </p:pic>
      </p:grpSp>
      <p:grpSp>
        <p:nvGrpSpPr>
          <p:cNvPr id="29" name="Group 29"/>
          <p:cNvGrpSpPr/>
          <p:nvPr/>
        </p:nvGrpSpPr>
        <p:grpSpPr>
          <a:xfrm>
            <a:off x="9324843" y="7476244"/>
            <a:ext cx="1854962" cy="1781248"/>
            <a:chOff x="0" y="0"/>
            <a:chExt cx="2473282" cy="2374997"/>
          </a:xfrm>
        </p:grpSpPr>
        <p:grpSp>
          <p:nvGrpSpPr>
            <p:cNvPr id="30" name="Group 30"/>
            <p:cNvGrpSpPr>
              <a:grpSpLocks noChangeAspect="1"/>
            </p:cNvGrpSpPr>
            <p:nvPr/>
          </p:nvGrpSpPr>
          <p:grpSpPr>
            <a:xfrm>
              <a:off x="0" y="342565"/>
              <a:ext cx="2032432" cy="2032432"/>
              <a:chOff x="0" y="0"/>
              <a:chExt cx="6350000" cy="6350000"/>
            </a:xfrm>
          </p:grpSpPr>
          <p:sp>
            <p:nvSpPr>
              <p:cNvPr id="31" name="Freeform 31"/>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32" name="Picture 3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rot="-5115457">
              <a:off x="358154" y="78550"/>
              <a:ext cx="2032432" cy="2036765"/>
            </a:xfrm>
            <a:prstGeom prst="rect">
              <a:avLst/>
            </a:prstGeom>
          </p:spPr>
        </p:pic>
      </p:grpSp>
      <p:sp>
        <p:nvSpPr>
          <p:cNvPr id="33" name="TextBox 33"/>
          <p:cNvSpPr txBox="1"/>
          <p:nvPr/>
        </p:nvSpPr>
        <p:spPr>
          <a:xfrm>
            <a:off x="10667818" y="1028700"/>
            <a:ext cx="6642545" cy="1231106"/>
          </a:xfrm>
          <a:prstGeom prst="rect">
            <a:avLst/>
          </a:prstGeom>
        </p:spPr>
        <p:txBody>
          <a:bodyPr lIns="0" tIns="0" rIns="0" bIns="0" rtlCol="0" anchor="t">
            <a:spAutoFit/>
          </a:bodyPr>
          <a:lstStyle/>
          <a:p>
            <a:pPr algn="r">
              <a:lnSpc>
                <a:spcPts val="9600"/>
              </a:lnSpc>
            </a:pPr>
            <a:r>
              <a:rPr lang="en-US" sz="8000" spc="-80" dirty="0">
                <a:solidFill>
                  <a:srgbClr val="FFFFFF"/>
                </a:solidFill>
                <a:latin typeface="Graphik Regular" panose="020B0503030202060203" pitchFamily="34" charset="0"/>
              </a:rPr>
              <a:t>Process</a:t>
            </a:r>
            <a:endParaRPr lang="en-US" sz="8000" spc="-80" dirty="0">
              <a:solidFill>
                <a:srgbClr val="FFFFFF"/>
              </a:solidFill>
              <a:latin typeface="Graphik Regular" panose="020B0503030202060203" pitchFamily="34" charset="0"/>
            </a:endParaRPr>
          </a:p>
        </p:txBody>
      </p:sp>
      <p:sp>
        <p:nvSpPr>
          <p:cNvPr id="34" name="TextBox 34"/>
          <p:cNvSpPr txBox="1"/>
          <p:nvPr/>
        </p:nvSpPr>
        <p:spPr>
          <a:xfrm>
            <a:off x="2630944" y="1372359"/>
            <a:ext cx="1229487" cy="950080"/>
          </a:xfrm>
          <a:prstGeom prst="rect">
            <a:avLst/>
          </a:prstGeom>
        </p:spPr>
        <p:txBody>
          <a:bodyPr lIns="0" tIns="0" rIns="0" bIns="0" rtlCol="0" anchor="t">
            <a:spAutoFit/>
          </a:bodyPr>
          <a:lstStyle/>
          <a:p>
            <a:pPr>
              <a:lnSpc>
                <a:spcPts val="7190"/>
              </a:lnSpc>
            </a:pPr>
            <a:r>
              <a:rPr lang="en-US" sz="7190" spc="-640" dirty="0">
                <a:solidFill>
                  <a:srgbClr val="FFFFFF"/>
                </a:solidFill>
                <a:latin typeface="Clear Sans Regular Bold" panose="020B0603030202020304"/>
              </a:rPr>
              <a:t>1</a:t>
            </a:r>
            <a:endParaRPr lang="en-US" sz="7190" spc="-640" dirty="0">
              <a:solidFill>
                <a:srgbClr val="FFFFFF"/>
              </a:solidFill>
              <a:latin typeface="Clear Sans Regular Bold" panose="020B0603030202020304"/>
            </a:endParaRPr>
          </a:p>
        </p:txBody>
      </p:sp>
      <p:sp>
        <p:nvSpPr>
          <p:cNvPr id="35" name="TextBox 35"/>
          <p:cNvSpPr txBox="1"/>
          <p:nvPr/>
        </p:nvSpPr>
        <p:spPr>
          <a:xfrm>
            <a:off x="4534646" y="2984043"/>
            <a:ext cx="1229487" cy="950080"/>
          </a:xfrm>
          <a:prstGeom prst="rect">
            <a:avLst/>
          </a:prstGeom>
        </p:spPr>
        <p:txBody>
          <a:bodyPr lIns="0" tIns="0" rIns="0" bIns="0" rtlCol="0" anchor="t">
            <a:spAutoFit/>
          </a:bodyPr>
          <a:lstStyle/>
          <a:p>
            <a:pPr>
              <a:lnSpc>
                <a:spcPts val="7190"/>
              </a:lnSpc>
            </a:pPr>
            <a:r>
              <a:rPr lang="en-US" sz="7190" spc="-640" dirty="0">
                <a:solidFill>
                  <a:srgbClr val="FFFFFF"/>
                </a:solidFill>
                <a:latin typeface="Clear Sans Regular Bold" panose="020B0603030202020304"/>
              </a:rPr>
              <a:t>2</a:t>
            </a:r>
            <a:endParaRPr lang="en-US" sz="7190" spc="-640" dirty="0">
              <a:solidFill>
                <a:srgbClr val="FFFFFF"/>
              </a:solidFill>
              <a:latin typeface="Clear Sans Regular Bold" panose="020B0603030202020304"/>
            </a:endParaRPr>
          </a:p>
        </p:txBody>
      </p:sp>
      <p:sp>
        <p:nvSpPr>
          <p:cNvPr id="36" name="TextBox 36"/>
          <p:cNvSpPr txBox="1"/>
          <p:nvPr/>
        </p:nvSpPr>
        <p:spPr>
          <a:xfrm>
            <a:off x="10108223" y="7828620"/>
            <a:ext cx="1229487" cy="950080"/>
          </a:xfrm>
          <a:prstGeom prst="rect">
            <a:avLst/>
          </a:prstGeom>
        </p:spPr>
        <p:txBody>
          <a:bodyPr lIns="0" tIns="0" rIns="0" bIns="0" rtlCol="0" anchor="t">
            <a:spAutoFit/>
          </a:bodyPr>
          <a:lstStyle/>
          <a:p>
            <a:pPr>
              <a:lnSpc>
                <a:spcPts val="7190"/>
              </a:lnSpc>
            </a:pPr>
            <a:r>
              <a:rPr lang="en-US" sz="7190" spc="-640">
                <a:solidFill>
                  <a:srgbClr val="FFFFFF"/>
                </a:solidFill>
                <a:latin typeface="Clear Sans Regular Bold" panose="020B0603030202020304"/>
              </a:rPr>
              <a:t>5</a:t>
            </a:r>
            <a:endParaRPr lang="en-US" sz="7190" spc="-640">
              <a:solidFill>
                <a:srgbClr val="FFFFFF"/>
              </a:solidFill>
              <a:latin typeface="Clear Sans Regular Bold" panose="020B0603030202020304"/>
            </a:endParaRPr>
          </a:p>
        </p:txBody>
      </p:sp>
      <p:sp>
        <p:nvSpPr>
          <p:cNvPr id="37" name="TextBox 37"/>
          <p:cNvSpPr txBox="1"/>
          <p:nvPr/>
        </p:nvSpPr>
        <p:spPr>
          <a:xfrm>
            <a:off x="8193880" y="6204766"/>
            <a:ext cx="1229487" cy="950080"/>
          </a:xfrm>
          <a:prstGeom prst="rect">
            <a:avLst/>
          </a:prstGeom>
        </p:spPr>
        <p:txBody>
          <a:bodyPr lIns="0" tIns="0" rIns="0" bIns="0" rtlCol="0" anchor="t">
            <a:spAutoFit/>
          </a:bodyPr>
          <a:lstStyle/>
          <a:p>
            <a:pPr>
              <a:lnSpc>
                <a:spcPts val="7190"/>
              </a:lnSpc>
            </a:pPr>
            <a:r>
              <a:rPr lang="en-US" sz="7190" spc="-640" dirty="0">
                <a:solidFill>
                  <a:srgbClr val="FFFFFF"/>
                </a:solidFill>
                <a:latin typeface="Clear Sans Regular Bold" panose="020B0603030202020304"/>
              </a:rPr>
              <a:t>4</a:t>
            </a:r>
            <a:endParaRPr lang="en-US" sz="7190" spc="-640" dirty="0">
              <a:solidFill>
                <a:srgbClr val="FFFFFF"/>
              </a:solidFill>
              <a:latin typeface="Clear Sans Regular Bold" panose="020B0603030202020304"/>
            </a:endParaRPr>
          </a:p>
        </p:txBody>
      </p:sp>
      <p:sp>
        <p:nvSpPr>
          <p:cNvPr id="38" name="TextBox 38"/>
          <p:cNvSpPr txBox="1"/>
          <p:nvPr/>
        </p:nvSpPr>
        <p:spPr>
          <a:xfrm>
            <a:off x="6396750" y="4605252"/>
            <a:ext cx="1229487" cy="950080"/>
          </a:xfrm>
          <a:prstGeom prst="rect">
            <a:avLst/>
          </a:prstGeom>
        </p:spPr>
        <p:txBody>
          <a:bodyPr lIns="0" tIns="0" rIns="0" bIns="0" rtlCol="0" anchor="t">
            <a:spAutoFit/>
          </a:bodyPr>
          <a:lstStyle/>
          <a:p>
            <a:pPr>
              <a:lnSpc>
                <a:spcPts val="7190"/>
              </a:lnSpc>
            </a:pPr>
            <a:r>
              <a:rPr lang="en-US" sz="7190" spc="-640" dirty="0">
                <a:solidFill>
                  <a:srgbClr val="FFFFFF"/>
                </a:solidFill>
                <a:latin typeface="Clear Sans Regular Bold" panose="020B0603030202020304"/>
              </a:rPr>
              <a:t>3</a:t>
            </a:r>
            <a:endParaRPr lang="en-US" sz="7190" spc="-640" dirty="0">
              <a:solidFill>
                <a:srgbClr val="FFFFFF"/>
              </a:solidFill>
              <a:latin typeface="Clear Sans Regular Bold" panose="020B0603030202020304"/>
            </a:endParaRPr>
          </a:p>
        </p:txBody>
      </p:sp>
      <p:sp>
        <p:nvSpPr>
          <p:cNvPr id="39" name="Text Box 38"/>
          <p:cNvSpPr txBox="1"/>
          <p:nvPr/>
        </p:nvSpPr>
        <p:spPr>
          <a:xfrm>
            <a:off x="3999230" y="1505585"/>
            <a:ext cx="5678170" cy="583565"/>
          </a:xfrm>
          <a:prstGeom prst="rect">
            <a:avLst/>
          </a:prstGeom>
          <a:noFill/>
        </p:spPr>
        <p:txBody>
          <a:bodyPr wrap="square" rtlCol="0">
            <a:spAutoFit/>
          </a:bodyPr>
          <a:p>
            <a:r>
              <a:rPr lang="en-US" altLang="en-GB" sz="3200" b="1">
                <a:solidFill>
                  <a:schemeClr val="bg1"/>
                </a:solidFill>
              </a:rPr>
              <a:t>Data Understanding</a:t>
            </a:r>
            <a:r>
              <a:rPr lang="en-US" altLang="en-GB"/>
              <a:t> </a:t>
            </a:r>
            <a:endParaRPr lang="en-US" altLang="en-GB"/>
          </a:p>
        </p:txBody>
      </p:sp>
      <p:sp>
        <p:nvSpPr>
          <p:cNvPr id="41" name="Text Box 40"/>
          <p:cNvSpPr txBox="1"/>
          <p:nvPr/>
        </p:nvSpPr>
        <p:spPr>
          <a:xfrm>
            <a:off x="5878830" y="3080385"/>
            <a:ext cx="5678170" cy="583565"/>
          </a:xfrm>
          <a:prstGeom prst="rect">
            <a:avLst/>
          </a:prstGeom>
          <a:noFill/>
        </p:spPr>
        <p:txBody>
          <a:bodyPr wrap="square" rtlCol="0">
            <a:spAutoFit/>
          </a:bodyPr>
          <a:p>
            <a:r>
              <a:rPr lang="en-US" altLang="en-GB" sz="3200" b="1">
                <a:solidFill>
                  <a:schemeClr val="bg1"/>
                </a:solidFill>
              </a:rPr>
              <a:t>Data Cleaning</a:t>
            </a:r>
            <a:endParaRPr lang="en-US" altLang="en-GB"/>
          </a:p>
        </p:txBody>
      </p:sp>
      <p:sp>
        <p:nvSpPr>
          <p:cNvPr id="42" name="Text Box 41"/>
          <p:cNvSpPr txBox="1"/>
          <p:nvPr/>
        </p:nvSpPr>
        <p:spPr>
          <a:xfrm>
            <a:off x="7924800" y="4682490"/>
            <a:ext cx="5678170" cy="583565"/>
          </a:xfrm>
          <a:prstGeom prst="rect">
            <a:avLst/>
          </a:prstGeom>
          <a:noFill/>
        </p:spPr>
        <p:txBody>
          <a:bodyPr wrap="square" rtlCol="0">
            <a:spAutoFit/>
          </a:bodyPr>
          <a:p>
            <a:r>
              <a:rPr lang="en-US" altLang="en-GB" sz="3200" b="1">
                <a:solidFill>
                  <a:schemeClr val="bg1"/>
                </a:solidFill>
              </a:rPr>
              <a:t>Data Modeling</a:t>
            </a:r>
            <a:endParaRPr lang="en-US" altLang="en-GB"/>
          </a:p>
        </p:txBody>
      </p:sp>
      <p:sp>
        <p:nvSpPr>
          <p:cNvPr id="43" name="Text Box 42"/>
          <p:cNvSpPr txBox="1"/>
          <p:nvPr/>
        </p:nvSpPr>
        <p:spPr>
          <a:xfrm>
            <a:off x="9753600" y="6395085"/>
            <a:ext cx="5678170" cy="583565"/>
          </a:xfrm>
          <a:prstGeom prst="rect">
            <a:avLst/>
          </a:prstGeom>
          <a:noFill/>
        </p:spPr>
        <p:txBody>
          <a:bodyPr wrap="square" rtlCol="0">
            <a:spAutoFit/>
          </a:bodyPr>
          <a:p>
            <a:r>
              <a:rPr lang="en-US" altLang="en-GB" sz="3200" b="1">
                <a:solidFill>
                  <a:schemeClr val="bg1"/>
                </a:solidFill>
              </a:rPr>
              <a:t>Data Analysis</a:t>
            </a:r>
            <a:r>
              <a:rPr lang="en-US" altLang="en-GB"/>
              <a:t> </a:t>
            </a:r>
            <a:endParaRPr lang="en-US" altLang="en-GB"/>
          </a:p>
        </p:txBody>
      </p:sp>
      <p:sp>
        <p:nvSpPr>
          <p:cNvPr id="44" name="Text Box 43"/>
          <p:cNvSpPr txBox="1"/>
          <p:nvPr/>
        </p:nvSpPr>
        <p:spPr>
          <a:xfrm>
            <a:off x="11557000" y="8025765"/>
            <a:ext cx="5678170" cy="583565"/>
          </a:xfrm>
          <a:prstGeom prst="rect">
            <a:avLst/>
          </a:prstGeom>
          <a:noFill/>
        </p:spPr>
        <p:txBody>
          <a:bodyPr wrap="square" rtlCol="0">
            <a:spAutoFit/>
          </a:bodyPr>
          <a:p>
            <a:r>
              <a:rPr lang="en-US" altLang="en-GB" sz="3200" b="1">
                <a:solidFill>
                  <a:schemeClr val="bg1"/>
                </a:solidFill>
              </a:rPr>
              <a:t>Uncover Insights</a:t>
            </a:r>
            <a:endParaRPr lang="en-US" altLang="en-GB"/>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914309" y="6480806"/>
            <a:ext cx="2972219" cy="881758"/>
          </a:xfrm>
          <a:prstGeom prst="rect">
            <a:avLst/>
          </a:prstGeom>
        </p:spPr>
      </p:pic>
      <p:sp>
        <p:nvSpPr>
          <p:cNvPr id="3" name="TextBox 3"/>
          <p:cNvSpPr txBox="1"/>
          <p:nvPr/>
        </p:nvSpPr>
        <p:spPr>
          <a:xfrm>
            <a:off x="1028700" y="860915"/>
            <a:ext cx="4636129" cy="1231106"/>
          </a:xfrm>
          <a:prstGeom prst="rect">
            <a:avLst/>
          </a:prstGeom>
        </p:spPr>
        <p:txBody>
          <a:bodyPr lIns="0" tIns="0" rIns="0" bIns="0" rtlCol="0" anchor="t">
            <a:spAutoFit/>
          </a:bodyPr>
          <a:lstStyle/>
          <a:p>
            <a:pPr>
              <a:lnSpc>
                <a:spcPts val="9600"/>
              </a:lnSpc>
            </a:pPr>
            <a:r>
              <a:rPr lang="en-US" sz="8000" spc="-80" dirty="0">
                <a:solidFill>
                  <a:srgbClr val="000000"/>
                </a:solidFill>
                <a:latin typeface="Graphik Regular" panose="020B0503030202060203" pitchFamily="34" charset="0"/>
              </a:rPr>
              <a:t>Insights</a:t>
            </a:r>
            <a:endParaRPr lang="en-US" sz="8000" spc="-80" dirty="0">
              <a:solidFill>
                <a:srgbClr val="000000"/>
              </a:solidFill>
              <a:latin typeface="Graphik Regular" panose="020B0503030202060203" pitchFamily="34" charset="0"/>
            </a:endParaRPr>
          </a:p>
        </p:txBody>
      </p:sp>
      <p:grpSp>
        <p:nvGrpSpPr>
          <p:cNvPr id="4" name="Group 4"/>
          <p:cNvGrpSpPr/>
          <p:nvPr/>
        </p:nvGrpSpPr>
        <p:grpSpPr>
          <a:xfrm>
            <a:off x="517112" y="7810500"/>
            <a:ext cx="17253775" cy="2017079"/>
            <a:chOff x="0" y="0"/>
            <a:chExt cx="23005033" cy="2689439"/>
          </a:xfrm>
        </p:grpSpPr>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pic>
        <p:nvPicPr>
          <p:cNvPr id="12" name="Picture 12"/>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9939183" y="6480309"/>
            <a:ext cx="2972219" cy="881758"/>
          </a:xfrm>
          <a:prstGeom prst="rect">
            <a:avLst/>
          </a:prstGeom>
        </p:spPr>
      </p:pic>
      <p:pic>
        <p:nvPicPr>
          <p:cNvPr id="13" name="Picture 13"/>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14422942" y="6480309"/>
            <a:ext cx="2972219" cy="881758"/>
          </a:xfrm>
          <a:prstGeom prst="rect">
            <a:avLst/>
          </a:prstGeom>
        </p:spPr>
      </p:pic>
      <p:sp>
        <p:nvSpPr>
          <p:cNvPr id="14" name="Text Box 13"/>
          <p:cNvSpPr txBox="1"/>
          <p:nvPr/>
        </p:nvSpPr>
        <p:spPr>
          <a:xfrm>
            <a:off x="1447800" y="3846195"/>
            <a:ext cx="1896745" cy="2000885"/>
          </a:xfrm>
          <a:prstGeom prst="rect">
            <a:avLst/>
          </a:prstGeom>
          <a:noFill/>
        </p:spPr>
        <p:txBody>
          <a:bodyPr wrap="square" rtlCol="0">
            <a:noAutofit/>
          </a:bodyPr>
          <a:p>
            <a:pPr algn="ctr"/>
            <a:r>
              <a:rPr lang="en-US" altLang="en-GB" sz="6000">
                <a:solidFill>
                  <a:srgbClr val="7030A0"/>
                </a:solidFill>
                <a:effectLst>
                  <a:outerShdw blurRad="38100" dist="25400" dir="5400000" algn="ctr" rotWithShape="0">
                    <a:srgbClr val="6E747A">
                      <a:alpha val="43000"/>
                    </a:srgbClr>
                  </a:outerShdw>
                </a:effectLst>
                <a:latin typeface="Bodoni MT Black" panose="02070A03080606020203" charset="0"/>
                <a:cs typeface="Bodoni MT Black" panose="02070A03080606020203" charset="0"/>
              </a:rPr>
              <a:t>16</a:t>
            </a:r>
            <a:r>
              <a:rPr lang="en-US" altLang="en-GB" sz="6000">
                <a:solidFill>
                  <a:schemeClr val="accent1"/>
                </a:solidFill>
                <a:effectLst>
                  <a:outerShdw blurRad="38100" dist="25400" dir="5400000" algn="ctr" rotWithShape="0">
                    <a:srgbClr val="6E747A">
                      <a:alpha val="43000"/>
                    </a:srgbClr>
                  </a:outerShdw>
                </a:effectLst>
              </a:rPr>
              <a:t> </a:t>
            </a:r>
            <a:endParaRPr lang="en-US" altLang="en-GB" sz="2400">
              <a:solidFill>
                <a:schemeClr val="accent1"/>
              </a:solidFill>
              <a:effectLst>
                <a:outerShdw blurRad="38100" dist="25400" dir="5400000" algn="ctr" rotWithShape="0">
                  <a:srgbClr val="6E747A">
                    <a:alpha val="43000"/>
                  </a:srgbClr>
                </a:outerShdw>
              </a:effectLst>
            </a:endParaRPr>
          </a:p>
          <a:p>
            <a:endParaRPr lang="en-US" altLang="en-GB" sz="2400"/>
          </a:p>
          <a:p>
            <a:pPr algn="ctr"/>
            <a:r>
              <a:rPr lang="en-US" altLang="en-GB" sz="2400"/>
              <a:t>UNIQUE </a:t>
            </a:r>
            <a:endParaRPr lang="en-US" altLang="en-GB" sz="2400"/>
          </a:p>
          <a:p>
            <a:pPr algn="ctr"/>
            <a:r>
              <a:rPr lang="en-US" altLang="en-GB" sz="2400"/>
              <a:t>CATEGORIES</a:t>
            </a:r>
            <a:endParaRPr lang="en-US" altLang="en-GB" sz="2400"/>
          </a:p>
        </p:txBody>
      </p:sp>
      <p:sp>
        <p:nvSpPr>
          <p:cNvPr id="16" name="Text Box 15"/>
          <p:cNvSpPr txBox="1"/>
          <p:nvPr/>
        </p:nvSpPr>
        <p:spPr>
          <a:xfrm>
            <a:off x="5210810" y="3924300"/>
            <a:ext cx="3544570" cy="2000885"/>
          </a:xfrm>
          <a:prstGeom prst="rect">
            <a:avLst/>
          </a:prstGeom>
          <a:noFill/>
        </p:spPr>
        <p:txBody>
          <a:bodyPr wrap="square" rtlCol="0">
            <a:noAutofit/>
          </a:bodyPr>
          <a:p>
            <a:pPr algn="ctr"/>
            <a:r>
              <a:rPr lang="en-US" altLang="en-GB" sz="4800">
                <a:solidFill>
                  <a:srgbClr val="7030A0"/>
                </a:solidFill>
                <a:effectLst>
                  <a:outerShdw blurRad="38100" dist="25400" dir="5400000" algn="ctr" rotWithShape="0">
                    <a:srgbClr val="6E747A">
                      <a:alpha val="43000"/>
                    </a:srgbClr>
                  </a:outerShdw>
                </a:effectLst>
                <a:latin typeface="Bodoni MT Black" panose="02070A03080606020203" charset="0"/>
                <a:cs typeface="Bodoni MT Black" panose="02070A03080606020203" charset="0"/>
              </a:rPr>
              <a:t>1897</a:t>
            </a:r>
            <a:endParaRPr lang="en-US" altLang="en-GB" sz="4800"/>
          </a:p>
          <a:p>
            <a:pPr algn="ctr"/>
            <a:endParaRPr lang="en-US" altLang="en-GB" sz="2400"/>
          </a:p>
          <a:p>
            <a:pPr algn="ctr"/>
            <a:r>
              <a:rPr lang="en-US" altLang="en-GB" sz="2400"/>
              <a:t>REACTIONS TO “ANIMAL” POSTS</a:t>
            </a:r>
            <a:endParaRPr lang="en-US" altLang="en-GB" sz="2400"/>
          </a:p>
        </p:txBody>
      </p:sp>
      <p:sp>
        <p:nvSpPr>
          <p:cNvPr id="17" name="Text Box 16"/>
          <p:cNvSpPr txBox="1"/>
          <p:nvPr/>
        </p:nvSpPr>
        <p:spPr>
          <a:xfrm>
            <a:off x="14097000" y="3964940"/>
            <a:ext cx="3544570" cy="2000885"/>
          </a:xfrm>
          <a:prstGeom prst="rect">
            <a:avLst/>
          </a:prstGeom>
          <a:noFill/>
        </p:spPr>
        <p:txBody>
          <a:bodyPr wrap="square" rtlCol="0">
            <a:noAutofit/>
          </a:bodyPr>
          <a:p>
            <a:pPr algn="ctr"/>
            <a:r>
              <a:rPr lang="en-US" altLang="en-GB" sz="4800">
                <a:solidFill>
                  <a:srgbClr val="7030A0"/>
                </a:solidFill>
                <a:effectLst>
                  <a:outerShdw blurRad="38100" dist="25400" dir="5400000" algn="ctr" rotWithShape="0">
                    <a:srgbClr val="6E747A">
                      <a:alpha val="43000"/>
                    </a:srgbClr>
                  </a:outerShdw>
                </a:effectLst>
                <a:latin typeface="Bodoni MT Black" panose="02070A03080606020203" charset="0"/>
                <a:cs typeface="Bodoni MT Black" panose="02070A03080606020203" charset="0"/>
              </a:rPr>
              <a:t>MAY</a:t>
            </a:r>
            <a:endParaRPr lang="en-US" altLang="en-GB" sz="2400"/>
          </a:p>
          <a:p>
            <a:pPr algn="ctr"/>
            <a:endParaRPr lang="en-US" altLang="en-GB" sz="2400"/>
          </a:p>
          <a:p>
            <a:pPr algn="ctr"/>
            <a:r>
              <a:rPr lang="en-US" altLang="en-GB" sz="2400"/>
              <a:t>MONTH WITH MOST POSTS</a:t>
            </a:r>
            <a:endParaRPr lang="en-US" altLang="en-GB" sz="2400"/>
          </a:p>
        </p:txBody>
      </p:sp>
      <p:pic>
        <p:nvPicPr>
          <p:cNvPr id="15" name="Picture 12"/>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5417983" y="6607309"/>
            <a:ext cx="2972219" cy="881758"/>
          </a:xfrm>
          <a:prstGeom prst="rect">
            <a:avLst/>
          </a:prstGeom>
        </p:spPr>
      </p:pic>
      <p:sp>
        <p:nvSpPr>
          <p:cNvPr id="18" name="Text Box 17"/>
          <p:cNvSpPr txBox="1"/>
          <p:nvPr/>
        </p:nvSpPr>
        <p:spPr>
          <a:xfrm>
            <a:off x="9525000" y="3950970"/>
            <a:ext cx="3544570" cy="2000885"/>
          </a:xfrm>
          <a:prstGeom prst="rect">
            <a:avLst/>
          </a:prstGeom>
          <a:noFill/>
        </p:spPr>
        <p:txBody>
          <a:bodyPr wrap="square" rtlCol="0">
            <a:noAutofit/>
          </a:bodyPr>
          <a:p>
            <a:pPr algn="ctr"/>
            <a:r>
              <a:rPr lang="en-US" altLang="en-GB" sz="4800">
                <a:solidFill>
                  <a:srgbClr val="7030A0"/>
                </a:solidFill>
                <a:effectLst>
                  <a:outerShdw blurRad="38100" dist="25400" dir="5400000" algn="ctr" rotWithShape="0">
                    <a:srgbClr val="6E747A">
                      <a:alpha val="43000"/>
                    </a:srgbClr>
                  </a:outerShdw>
                </a:effectLst>
                <a:latin typeface="Bodoni MT Black" panose="02070A03080606020203" charset="0"/>
                <a:cs typeface="Bodoni MT Black" panose="02070A03080606020203" charset="0"/>
              </a:rPr>
              <a:t>MONDAY</a:t>
            </a:r>
            <a:endParaRPr lang="en-US" altLang="en-GB" sz="2400"/>
          </a:p>
          <a:p>
            <a:pPr algn="ctr"/>
            <a:endParaRPr lang="en-US" altLang="en-GB" sz="2400"/>
          </a:p>
          <a:p>
            <a:pPr algn="ctr"/>
            <a:r>
              <a:rPr lang="en-US" altLang="en-GB" sz="2400"/>
              <a:t>DAY WITH MOST POSTS</a:t>
            </a:r>
            <a:endParaRPr lang="en-US" altLang="en-GB" sz="24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5213" y="9490985"/>
            <a:ext cx="17253775" cy="2017079"/>
            <a:chOff x="0" y="0"/>
            <a:chExt cx="23005033" cy="2689439"/>
          </a:xfrm>
        </p:grpSpPr>
        <p:pic>
          <p:nvPicPr>
            <p:cNvPr id="3" name="Picture 3"/>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0" y="0"/>
              <a:ext cx="2891870" cy="2689439"/>
            </a:xfrm>
            <a:prstGeom prst="rect">
              <a:avLst/>
            </a:prstGeom>
          </p:spPr>
        </p:pic>
      </p:grpSp>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3" name="Picture 1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grpSp>
        <p:nvGrpSpPr>
          <p:cNvPr id="14" name="Group 14"/>
          <p:cNvGrpSpPr/>
          <p:nvPr/>
        </p:nvGrpSpPr>
        <p:grpSpPr>
          <a:xfrm>
            <a:off x="655751" y="-710238"/>
            <a:ext cx="17253775" cy="2017079"/>
            <a:chOff x="0" y="0"/>
            <a:chExt cx="23005033" cy="2689439"/>
          </a:xfrm>
        </p:grpSpPr>
        <p:pic>
          <p:nvPicPr>
            <p:cNvPr id="15" name="Picture 15"/>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0" y="0"/>
              <a:ext cx="2891870" cy="2689439"/>
            </a:xfrm>
            <a:prstGeom prst="rect">
              <a:avLst/>
            </a:prstGeom>
          </p:spPr>
        </p:pic>
      </p:grpSp>
      <p:sp>
        <p:nvSpPr>
          <p:cNvPr id="22" name="AutoShape 22"/>
          <p:cNvSpPr/>
          <p:nvPr/>
        </p:nvSpPr>
        <p:spPr>
          <a:xfrm>
            <a:off x="0" y="0"/>
            <a:ext cx="2386482" cy="10287000"/>
          </a:xfrm>
          <a:prstGeom prst="rect">
            <a:avLst/>
          </a:prstGeom>
          <a:solidFill>
            <a:srgbClr val="A100FF"/>
          </a:solidFill>
        </p:spPr>
      </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26" name="Picture 2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pic>
        <p:nvPicPr>
          <p:cNvPr id="28" name="Picture 27"/>
          <p:cNvPicPr>
            <a:picLocks noChangeAspect="1"/>
          </p:cNvPicPr>
          <p:nvPr/>
        </p:nvPicPr>
        <p:blipFill>
          <a:blip r:embed="rId5"/>
          <a:stretch>
            <a:fillRect/>
          </a:stretch>
        </p:blipFill>
        <p:spPr>
          <a:xfrm>
            <a:off x="3733800" y="1562100"/>
            <a:ext cx="11327130" cy="837755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5213" y="9490985"/>
            <a:ext cx="17253775" cy="2017079"/>
            <a:chOff x="0" y="0"/>
            <a:chExt cx="23005033" cy="2689439"/>
          </a:xfrm>
        </p:grpSpPr>
        <p:pic>
          <p:nvPicPr>
            <p:cNvPr id="3" name="Picture 3"/>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0" y="0"/>
              <a:ext cx="2891870" cy="2689439"/>
            </a:xfrm>
            <a:prstGeom prst="rect">
              <a:avLst/>
            </a:prstGeom>
          </p:spPr>
        </p:pic>
      </p:grpSp>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3" name="Picture 1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grpSp>
        <p:nvGrpSpPr>
          <p:cNvPr id="14" name="Group 14"/>
          <p:cNvGrpSpPr/>
          <p:nvPr/>
        </p:nvGrpSpPr>
        <p:grpSpPr>
          <a:xfrm>
            <a:off x="655752" y="-1235382"/>
            <a:ext cx="17253775" cy="2017079"/>
            <a:chOff x="0" y="0"/>
            <a:chExt cx="23005033" cy="2689439"/>
          </a:xfrm>
        </p:grpSpPr>
        <p:pic>
          <p:nvPicPr>
            <p:cNvPr id="15" name="Picture 15"/>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1">
              <a:alphaModFix amt="80000"/>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p:blipFill>
          <p:spPr>
            <a:xfrm>
              <a:off x="0" y="0"/>
              <a:ext cx="2891870" cy="2689439"/>
            </a:xfrm>
            <a:prstGeom prst="rect">
              <a:avLst/>
            </a:prstGeom>
          </p:spPr>
        </p:pic>
      </p:grpSp>
      <p:sp>
        <p:nvSpPr>
          <p:cNvPr id="22" name="AutoShape 22"/>
          <p:cNvSpPr/>
          <p:nvPr/>
        </p:nvSpPr>
        <p:spPr>
          <a:xfrm>
            <a:off x="0" y="0"/>
            <a:ext cx="2386482" cy="10287000"/>
          </a:xfrm>
          <a:prstGeom prst="rect">
            <a:avLst/>
          </a:prstGeom>
          <a:solidFill>
            <a:srgbClr val="A100FF"/>
          </a:solidFill>
        </p:spPr>
      </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26" name="Picture 2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pic>
        <p:nvPicPr>
          <p:cNvPr id="27" name="Picture -2147482620" descr="IMG_260"/>
          <p:cNvPicPr>
            <a:picLocks noChangeAspect="1"/>
          </p:cNvPicPr>
          <p:nvPr/>
        </p:nvPicPr>
        <p:blipFill>
          <a:blip r:embed="rId5"/>
          <a:stretch>
            <a:fillRect/>
          </a:stretch>
        </p:blipFill>
        <p:spPr>
          <a:xfrm>
            <a:off x="4572000" y="1467485"/>
            <a:ext cx="11440160" cy="6925310"/>
          </a:xfrm>
          <a:prstGeom prst="rect">
            <a:avLst/>
          </a:prstGeom>
          <a:noFill/>
          <a:ln w="9525">
            <a:noFill/>
          </a:ln>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1548</Words>
  <Application>WPS Presentation</Application>
  <PresentationFormat>Custom</PresentationFormat>
  <Paragraphs>97</Paragraphs>
  <Slides>11</Slides>
  <Notes>11</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11</vt:i4>
      </vt:variant>
    </vt:vector>
  </HeadingPairs>
  <TitlesOfParts>
    <vt:vector size="22" baseType="lpstr">
      <vt:lpstr>Arial</vt:lpstr>
      <vt:lpstr>SimSun</vt:lpstr>
      <vt:lpstr>Wingdings</vt:lpstr>
      <vt:lpstr>Graphik Regular</vt:lpstr>
      <vt:lpstr>Yu Gothic UI</vt:lpstr>
      <vt:lpstr>Clear Sans Regular Bold</vt:lpstr>
      <vt:lpstr>Bodoni MT Black</vt:lpstr>
      <vt:lpstr>Microsoft YaHei</vt:lpstr>
      <vt:lpstr>Arial Unicode MS</vt:lpstr>
      <vt:lpstr>Calibri</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Template</dc:title>
  <dc:creator>Kevin Dang</dc:creator>
  <cp:lastModifiedBy>gab_o</cp:lastModifiedBy>
  <cp:revision>14</cp:revision>
  <dcterms:created xsi:type="dcterms:W3CDTF">2006-08-16T00:00:00Z</dcterms:created>
  <dcterms:modified xsi:type="dcterms:W3CDTF">2024-04-12T13:25:00Z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AFC2C3119B994947AE84B9DD339E03B5_12</vt:lpwstr>
  </property>
  <property fmtid="{D5CDD505-2E9C-101B-9397-08002B2CF9AE}" pid="3" name="KSOProductBuildVer">
    <vt:lpwstr>2057-12.2.0.13489</vt:lpwstr>
  </property>
</Properties>
</file>